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07" r:id="rId2"/>
    <p:sldMasterId id="2147483713" r:id="rId3"/>
  </p:sldMasterIdLst>
  <p:notesMasterIdLst>
    <p:notesMasterId r:id="rId42"/>
  </p:notesMasterIdLst>
  <p:sldIdLst>
    <p:sldId id="326" r:id="rId4"/>
    <p:sldId id="257" r:id="rId5"/>
    <p:sldId id="258" r:id="rId6"/>
    <p:sldId id="259" r:id="rId7"/>
    <p:sldId id="260" r:id="rId8"/>
    <p:sldId id="261" r:id="rId9"/>
    <p:sldId id="262" r:id="rId10"/>
    <p:sldId id="263" r:id="rId11"/>
    <p:sldId id="265" r:id="rId12"/>
    <p:sldId id="266" r:id="rId13"/>
    <p:sldId id="271" r:id="rId14"/>
    <p:sldId id="269" r:id="rId15"/>
    <p:sldId id="277" r:id="rId16"/>
    <p:sldId id="278" r:id="rId17"/>
    <p:sldId id="324" r:id="rId18"/>
    <p:sldId id="327" r:id="rId19"/>
    <p:sldId id="279" r:id="rId20"/>
    <p:sldId id="282" r:id="rId21"/>
    <p:sldId id="284" r:id="rId22"/>
    <p:sldId id="285" r:id="rId23"/>
    <p:sldId id="286" r:id="rId24"/>
    <p:sldId id="287" r:id="rId25"/>
    <p:sldId id="288" r:id="rId26"/>
    <p:sldId id="290" r:id="rId27"/>
    <p:sldId id="291" r:id="rId28"/>
    <p:sldId id="292" r:id="rId29"/>
    <p:sldId id="293" r:id="rId30"/>
    <p:sldId id="295" r:id="rId31"/>
    <p:sldId id="306" r:id="rId32"/>
    <p:sldId id="307" r:id="rId33"/>
    <p:sldId id="308" r:id="rId34"/>
    <p:sldId id="309" r:id="rId35"/>
    <p:sldId id="310" r:id="rId36"/>
    <p:sldId id="311" r:id="rId37"/>
    <p:sldId id="312" r:id="rId38"/>
    <p:sldId id="313" r:id="rId39"/>
    <p:sldId id="317" r:id="rId40"/>
    <p:sldId id="32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CC"/>
    <a:srgbClr val="00FF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s>
</file>

<file path=ppt/diagrams/_rels/data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39D443-3463-4C3D-AB9B-DA9D8BC42DFF}" type="doc">
      <dgm:prSet loTypeId="urn:microsoft.com/office/officeart/2008/layout/VerticalCurvedList" loCatId="list" qsTypeId="urn:microsoft.com/office/officeart/2005/8/quickstyle/simple3" qsCatId="simple" csTypeId="urn:microsoft.com/office/officeart/2005/8/colors/accent2_1" csCatId="accent2" phldr="1"/>
      <dgm:spPr/>
      <dgm:t>
        <a:bodyPr/>
        <a:lstStyle/>
        <a:p>
          <a:endParaRPr lang="en-US"/>
        </a:p>
      </dgm:t>
    </dgm:pt>
    <dgm:pt modelId="{6894585E-44FC-48CA-BB21-D57F4BFDE69C}">
      <dgm:prSet phldrT="[Text]"/>
      <dgm:spPr/>
      <dgm:t>
        <a:bodyPr/>
        <a:lstStyle/>
        <a:p>
          <a:r>
            <a:rPr lang="en-US" b="1" dirty="0" smtClean="0">
              <a:latin typeface="Times New Roman" pitchFamily="18" charset="0"/>
              <a:cs typeface="Times New Roman" pitchFamily="18" charset="0"/>
            </a:rPr>
            <a:t>1.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xét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kiểm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tra</a:t>
          </a:r>
          <a:endParaRPr lang="en-US" b="1" dirty="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2CA0D33-77BD-497D-A9A5-A4EE8F263D62}" type="parTrans" cxnId="{79443A32-5122-4DA6-BA38-EAA5A8BA7A03}">
      <dgm:prSet/>
      <dgm:spPr/>
      <dgm:t>
        <a:bodyPr/>
        <a:lstStyle/>
        <a:p>
          <a:endParaRPr lang="en-US" b="1">
            <a:solidFill>
              <a:schemeClr val="tx1"/>
            </a:solidFill>
            <a:latin typeface="Times New Roman" pitchFamily="18" charset="0"/>
            <a:cs typeface="Times New Roman" pitchFamily="18" charset="0"/>
          </a:endParaRPr>
        </a:p>
      </dgm:t>
    </dgm:pt>
    <dgm:pt modelId="{BB183967-C4B5-43B4-8C73-C8F1F4AF6A27}" type="sibTrans" cxnId="{79443A32-5122-4DA6-BA38-EAA5A8BA7A03}">
      <dgm:prSet/>
      <dgm:spPr/>
      <dgm:t>
        <a:bodyPr/>
        <a:lstStyle/>
        <a:p>
          <a:endParaRPr lang="en-US" b="1">
            <a:solidFill>
              <a:schemeClr val="tx1"/>
            </a:solidFill>
            <a:latin typeface="Times New Roman" pitchFamily="18" charset="0"/>
            <a:cs typeface="Times New Roman" pitchFamily="18" charset="0"/>
          </a:endParaRPr>
        </a:p>
      </dgm:t>
    </dgm:pt>
    <dgm:pt modelId="{2BEBD001-8FC6-46D3-9F7D-2C5E14A76FC7}">
      <dgm:prSet phldrT="[Text]"/>
      <dgm:spPr/>
      <dgm:t>
        <a:bodyPr/>
        <a:lstStyle/>
        <a:p>
          <a:r>
            <a:rPr lang="en-US" b="1" dirty="0" smtClean="0">
              <a:latin typeface="Times New Roman" pitchFamily="18" charset="0"/>
              <a:cs typeface="Times New Roman" pitchFamily="18" charset="0"/>
            </a:rPr>
            <a:t>2. </a:t>
          </a:r>
          <a:r>
            <a:rPr lang="en-US" b="1" dirty="0" err="1" smtClean="0">
              <a:latin typeface="Times New Roman" pitchFamily="18" charset="0"/>
              <a:cs typeface="Times New Roman" pitchFamily="18" charset="0"/>
            </a:rPr>
            <a:t>Lý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chung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về</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Thông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tư</a:t>
          </a:r>
          <a:r>
            <a:rPr lang="en-US" b="1" dirty="0" smtClean="0">
              <a:latin typeface="Times New Roman" pitchFamily="18" charset="0"/>
              <a:cs typeface="Times New Roman" pitchFamily="18" charset="0"/>
            </a:rPr>
            <a:t> 22</a:t>
          </a:r>
          <a:endParaRPr lang="en-US" b="1" dirty="0">
            <a:latin typeface="Times New Roman" pitchFamily="18" charset="0"/>
            <a:cs typeface="Times New Roman" pitchFamily="18" charset="0"/>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3868D055-D282-44A0-9635-19360B73E3E9}" type="parTrans" cxnId="{605502FD-CD66-442C-BEEF-AA324AEF4BD7}">
      <dgm:prSet/>
      <dgm:spPr/>
      <dgm:t>
        <a:bodyPr/>
        <a:lstStyle/>
        <a:p>
          <a:endParaRPr lang="en-US" b="1">
            <a:solidFill>
              <a:schemeClr val="tx1"/>
            </a:solidFill>
            <a:latin typeface="Times New Roman" pitchFamily="18" charset="0"/>
            <a:cs typeface="Times New Roman" pitchFamily="18" charset="0"/>
          </a:endParaRPr>
        </a:p>
      </dgm:t>
    </dgm:pt>
    <dgm:pt modelId="{4268351E-7ABA-40C1-9189-672751A86DA7}" type="sibTrans" cxnId="{605502FD-CD66-442C-BEEF-AA324AEF4BD7}">
      <dgm:prSet/>
      <dgm:spPr/>
      <dgm:t>
        <a:bodyPr/>
        <a:lstStyle/>
        <a:p>
          <a:endParaRPr lang="en-US" b="1">
            <a:solidFill>
              <a:schemeClr val="tx1"/>
            </a:solidFill>
            <a:latin typeface="Times New Roman" pitchFamily="18" charset="0"/>
            <a:cs typeface="Times New Roman" pitchFamily="18" charset="0"/>
          </a:endParaRPr>
        </a:p>
      </dgm:t>
    </dgm:pt>
    <dgm:pt modelId="{2A3B7708-F1AE-405C-8FA8-4E5D7932949C}">
      <dgm:prSet phldrT="[Text]"/>
      <dgm:spPr/>
      <dgm:t>
        <a:bodyPr/>
        <a:lstStyle/>
        <a:p>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Quy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trình</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xây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dựng</a:t>
          </a:r>
          <a:r>
            <a:rPr lang="en-US" b="1" dirty="0" smtClean="0">
              <a:latin typeface="Times New Roman" pitchFamily="18" charset="0"/>
              <a:cs typeface="Times New Roman" pitchFamily="18" charset="0"/>
            </a:rPr>
            <a:t> ma </a:t>
          </a:r>
          <a:r>
            <a:rPr lang="en-US" b="1" dirty="0" err="1" smtClean="0">
              <a:latin typeface="Times New Roman" pitchFamily="18" charset="0"/>
              <a:cs typeface="Times New Roman" pitchFamily="18" charset="0"/>
            </a:rPr>
            <a:t>trận</a:t>
          </a:r>
          <a:r>
            <a:rPr lang="en-US" b="1" dirty="0" smtClean="0">
              <a:latin typeface="Times New Roman" pitchFamily="18" charset="0"/>
              <a:cs typeface="Times New Roman" pitchFamily="18" charset="0"/>
            </a:rPr>
            <a:t> </a:t>
          </a:r>
        </a:p>
      </dgm:t>
    </dgm:pt>
    <dgm:pt modelId="{00244E0C-0979-4DE1-9DA8-AB9CCA6855D0}" type="parTrans" cxnId="{16BE93A2-AEFA-43A3-8B45-7B1789556525}">
      <dgm:prSet/>
      <dgm:spPr/>
      <dgm:t>
        <a:bodyPr/>
        <a:lstStyle/>
        <a:p>
          <a:endParaRPr lang="en-US" b="1">
            <a:solidFill>
              <a:schemeClr val="tx1"/>
            </a:solidFill>
            <a:latin typeface="Times New Roman" pitchFamily="18" charset="0"/>
            <a:cs typeface="Times New Roman" pitchFamily="18" charset="0"/>
          </a:endParaRPr>
        </a:p>
      </dgm:t>
    </dgm:pt>
    <dgm:pt modelId="{602FCEA7-89B7-46D3-AFEA-3918A13791AF}" type="sibTrans" cxnId="{16BE93A2-AEFA-43A3-8B45-7B1789556525}">
      <dgm:prSet/>
      <dgm:spPr/>
      <dgm:t>
        <a:bodyPr/>
        <a:lstStyle/>
        <a:p>
          <a:endParaRPr lang="en-US" b="1">
            <a:solidFill>
              <a:schemeClr val="tx1"/>
            </a:solidFill>
            <a:latin typeface="Times New Roman" pitchFamily="18" charset="0"/>
            <a:cs typeface="Times New Roman" pitchFamily="18" charset="0"/>
          </a:endParaRPr>
        </a:p>
      </dgm:t>
    </dgm:pt>
    <dgm:pt modelId="{ED0B6DEF-BF5E-47FB-A1A7-40C4DFFDF28E}">
      <dgm:prSet phldrT="[Text]"/>
      <dgm:spPr/>
      <dgm:t>
        <a:bodyPr/>
        <a:lstStyle/>
        <a:p>
          <a:r>
            <a:rPr lang="en-US" b="1" dirty="0" smtClean="0">
              <a:latin typeface="Times New Roman" pitchFamily="18" charset="0"/>
              <a:cs typeface="Times New Roman" pitchFamily="18" charset="0"/>
            </a:rPr>
            <a:t>4. </a:t>
          </a:r>
          <a:r>
            <a:rPr lang="en-US" b="1" dirty="0" err="1" smtClean="0">
              <a:latin typeface="Times New Roman" pitchFamily="18" charset="0"/>
              <a:cs typeface="Times New Roman" pitchFamily="18" charset="0"/>
            </a:rPr>
            <a:t>Thiết</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kế</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hỏi</a:t>
          </a:r>
          <a:r>
            <a:rPr lang="en-US" b="1" dirty="0" smtClean="0">
              <a:latin typeface="Times New Roman" pitchFamily="18" charset="0"/>
              <a:cs typeface="Times New Roman" pitchFamily="18" charset="0"/>
            </a:rPr>
            <a:t> </a:t>
          </a:r>
        </a:p>
      </dgm:t>
    </dgm:pt>
    <dgm:pt modelId="{DA25C67F-2608-4662-8FC1-7A45F571A6F7}" type="parTrans" cxnId="{63E20E2C-DE65-4190-93E8-C39EE3E3771F}">
      <dgm:prSet/>
      <dgm:spPr/>
      <dgm:t>
        <a:bodyPr/>
        <a:lstStyle/>
        <a:p>
          <a:endParaRPr lang="en-US" b="1">
            <a:solidFill>
              <a:schemeClr val="tx1"/>
            </a:solidFill>
            <a:latin typeface="Times New Roman" pitchFamily="18" charset="0"/>
            <a:cs typeface="Times New Roman" pitchFamily="18" charset="0"/>
          </a:endParaRPr>
        </a:p>
      </dgm:t>
    </dgm:pt>
    <dgm:pt modelId="{29CF329B-FDFD-4873-9A05-B22801A7F645}" type="sibTrans" cxnId="{63E20E2C-DE65-4190-93E8-C39EE3E3771F}">
      <dgm:prSet/>
      <dgm:spPr/>
      <dgm:t>
        <a:bodyPr/>
        <a:lstStyle/>
        <a:p>
          <a:endParaRPr lang="en-US" b="1">
            <a:solidFill>
              <a:schemeClr val="tx1"/>
            </a:solidFill>
            <a:latin typeface="Times New Roman" pitchFamily="18" charset="0"/>
            <a:cs typeface="Times New Roman" pitchFamily="18" charset="0"/>
          </a:endParaRPr>
        </a:p>
      </dgm:t>
    </dgm:pt>
    <dgm:pt modelId="{9BBA1F58-55EE-4F51-ACFE-21FF6F8099F9}">
      <dgm:prSet phldrT="[Text]"/>
      <dgm:spPr/>
      <dgm:t>
        <a:bodyPr/>
        <a:lstStyle/>
        <a:p>
          <a:r>
            <a:rPr lang="en-US" b="1" dirty="0" smtClean="0">
              <a:latin typeface="Times New Roman" pitchFamily="18" charset="0"/>
              <a:cs typeface="Times New Roman" pitchFamily="18" charset="0"/>
            </a:rPr>
            <a:t>5. </a:t>
          </a:r>
          <a:r>
            <a:rPr lang="en-US" b="1" dirty="0" err="1" smtClean="0">
              <a:latin typeface="Times New Roman" pitchFamily="18" charset="0"/>
              <a:cs typeface="Times New Roman" pitchFamily="18" charset="0"/>
            </a:rPr>
            <a:t>Góp</a:t>
          </a:r>
          <a:r>
            <a:rPr lang="en-US" b="1" dirty="0" smtClean="0">
              <a:latin typeface="Times New Roman" pitchFamily="18" charset="0"/>
              <a:cs typeface="Times New Roman" pitchFamily="18" charset="0"/>
            </a:rPr>
            <a:t> ý, </a:t>
          </a:r>
          <a:r>
            <a:rPr lang="en-US" b="1" dirty="0" err="1" smtClean="0">
              <a:latin typeface="Times New Roman" pitchFamily="18" charset="0"/>
              <a:cs typeface="Times New Roman" pitchFamily="18" charset="0"/>
            </a:rPr>
            <a:t>nhận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xét</a:t>
          </a:r>
          <a:endParaRPr lang="en-US" b="1" dirty="0" smtClean="0">
            <a:latin typeface="Times New Roman" pitchFamily="18" charset="0"/>
            <a:cs typeface="Times New Roman" pitchFamily="18" charset="0"/>
          </a:endParaRPr>
        </a:p>
      </dgm:t>
    </dgm:pt>
    <dgm:pt modelId="{0EC4BD15-A5CE-4671-A10F-CCB69F30D5D0}" type="parTrans" cxnId="{183C20BF-A4AE-4DFC-AD02-7BD3442BBD84}">
      <dgm:prSet/>
      <dgm:spPr/>
      <dgm:t>
        <a:bodyPr/>
        <a:lstStyle/>
        <a:p>
          <a:endParaRPr lang="en-US" b="1">
            <a:solidFill>
              <a:schemeClr val="tx1"/>
            </a:solidFill>
            <a:latin typeface="Times New Roman" pitchFamily="18" charset="0"/>
            <a:cs typeface="Times New Roman" pitchFamily="18" charset="0"/>
          </a:endParaRPr>
        </a:p>
      </dgm:t>
    </dgm:pt>
    <dgm:pt modelId="{54A071CC-D899-4449-94C6-9F8E9A5FB5A2}" type="sibTrans" cxnId="{183C20BF-A4AE-4DFC-AD02-7BD3442BBD84}">
      <dgm:prSet/>
      <dgm:spPr/>
      <dgm:t>
        <a:bodyPr/>
        <a:lstStyle/>
        <a:p>
          <a:endParaRPr lang="en-US" b="1">
            <a:solidFill>
              <a:schemeClr val="tx1"/>
            </a:solidFill>
            <a:latin typeface="Times New Roman" pitchFamily="18" charset="0"/>
            <a:cs typeface="Times New Roman" pitchFamily="18" charset="0"/>
          </a:endParaRPr>
        </a:p>
      </dgm:t>
    </dgm:pt>
    <dgm:pt modelId="{7B4BD2A6-D03D-49FF-91D3-C9F0A4CF9E80}" type="pres">
      <dgm:prSet presAssocID="{1839D443-3463-4C3D-AB9B-DA9D8BC42DFF}" presName="Name0" presStyleCnt="0">
        <dgm:presLayoutVars>
          <dgm:chMax val="7"/>
          <dgm:chPref val="7"/>
          <dgm:dir/>
        </dgm:presLayoutVars>
      </dgm:prSet>
      <dgm:spPr/>
      <dgm:t>
        <a:bodyPr/>
        <a:lstStyle/>
        <a:p>
          <a:endParaRPr lang="en-US"/>
        </a:p>
      </dgm:t>
    </dgm:pt>
    <dgm:pt modelId="{8A8294CE-4C9B-427A-85D2-2963731A2D29}" type="pres">
      <dgm:prSet presAssocID="{1839D443-3463-4C3D-AB9B-DA9D8BC42DFF}" presName="Name1" presStyleCnt="0"/>
      <dgm:spPr/>
      <dgm:t>
        <a:bodyPr/>
        <a:lstStyle/>
        <a:p>
          <a:endParaRPr lang="en-US"/>
        </a:p>
      </dgm:t>
    </dgm:pt>
    <dgm:pt modelId="{F4AFCB5B-B175-46F9-A42A-3CC7CD73B849}" type="pres">
      <dgm:prSet presAssocID="{1839D443-3463-4C3D-AB9B-DA9D8BC42DFF}" presName="cycle" presStyleCnt="0"/>
      <dgm:spPr/>
      <dgm:t>
        <a:bodyPr/>
        <a:lstStyle/>
        <a:p>
          <a:endParaRPr lang="en-US"/>
        </a:p>
      </dgm:t>
    </dgm:pt>
    <dgm:pt modelId="{D2901660-4438-422C-AC67-30FA43373D5E}" type="pres">
      <dgm:prSet presAssocID="{1839D443-3463-4C3D-AB9B-DA9D8BC42DFF}" presName="srcNode" presStyleLbl="node1" presStyleIdx="0" presStyleCnt="5"/>
      <dgm:spPr/>
      <dgm:t>
        <a:bodyPr/>
        <a:lstStyle/>
        <a:p>
          <a:endParaRPr lang="en-US"/>
        </a:p>
      </dgm:t>
    </dgm:pt>
    <dgm:pt modelId="{B4AC554B-30C5-4696-9FBD-35A49F5AD2F0}" type="pres">
      <dgm:prSet presAssocID="{1839D443-3463-4C3D-AB9B-DA9D8BC42DFF}" presName="conn" presStyleLbl="parChTrans1D2" presStyleIdx="0" presStyleCnt="1"/>
      <dgm:spPr/>
      <dgm:t>
        <a:bodyPr/>
        <a:lstStyle/>
        <a:p>
          <a:endParaRPr lang="en-US"/>
        </a:p>
      </dgm:t>
    </dgm:pt>
    <dgm:pt modelId="{7009C744-25FC-47F3-A0DA-2E4E7A9BD3BD}" type="pres">
      <dgm:prSet presAssocID="{1839D443-3463-4C3D-AB9B-DA9D8BC42DFF}" presName="extraNode" presStyleLbl="node1" presStyleIdx="0" presStyleCnt="5"/>
      <dgm:spPr/>
      <dgm:t>
        <a:bodyPr/>
        <a:lstStyle/>
        <a:p>
          <a:endParaRPr lang="en-US"/>
        </a:p>
      </dgm:t>
    </dgm:pt>
    <dgm:pt modelId="{504EDB8E-B8AE-41F5-A1F2-7A6AD918D5AE}" type="pres">
      <dgm:prSet presAssocID="{1839D443-3463-4C3D-AB9B-DA9D8BC42DFF}" presName="dstNode" presStyleLbl="node1" presStyleIdx="0" presStyleCnt="5"/>
      <dgm:spPr/>
      <dgm:t>
        <a:bodyPr/>
        <a:lstStyle/>
        <a:p>
          <a:endParaRPr lang="en-US"/>
        </a:p>
      </dgm:t>
    </dgm:pt>
    <dgm:pt modelId="{94CEEB75-0C6F-4915-9BDD-6E6807298FC9}" type="pres">
      <dgm:prSet presAssocID="{6894585E-44FC-48CA-BB21-D57F4BFDE69C}" presName="text_1" presStyleLbl="node1" presStyleIdx="0" presStyleCnt="5">
        <dgm:presLayoutVars>
          <dgm:bulletEnabled val="1"/>
        </dgm:presLayoutVars>
      </dgm:prSet>
      <dgm:spPr/>
      <dgm:t>
        <a:bodyPr/>
        <a:lstStyle/>
        <a:p>
          <a:endParaRPr lang="en-US"/>
        </a:p>
      </dgm:t>
    </dgm:pt>
    <dgm:pt modelId="{23625996-D0C4-4552-B61D-308913465975}" type="pres">
      <dgm:prSet presAssocID="{6894585E-44FC-48CA-BB21-D57F4BFDE69C}" presName="accent_1" presStyleCnt="0"/>
      <dgm:spPr/>
      <dgm:t>
        <a:bodyPr/>
        <a:lstStyle/>
        <a:p>
          <a:endParaRPr lang="en-US"/>
        </a:p>
      </dgm:t>
    </dgm:pt>
    <dgm:pt modelId="{82835662-7C46-4C50-88CC-E85C72AEF6FA}" type="pres">
      <dgm:prSet presAssocID="{6894585E-44FC-48CA-BB21-D57F4BFDE69C}" presName="accentRepeatNode" presStyleLbl="solidFgAcc1" presStyleIdx="0" presStyleCnt="5"/>
      <dgm:spPr/>
      <dgm:t>
        <a:bodyPr/>
        <a:lstStyle/>
        <a:p>
          <a:endParaRPr lang="en-US"/>
        </a:p>
      </dgm:t>
    </dgm:pt>
    <dgm:pt modelId="{9C60C088-D18C-4BAD-85D5-2D80E220AC3E}" type="pres">
      <dgm:prSet presAssocID="{2BEBD001-8FC6-46D3-9F7D-2C5E14A76FC7}" presName="text_2" presStyleLbl="node1" presStyleIdx="1" presStyleCnt="5">
        <dgm:presLayoutVars>
          <dgm:bulletEnabled val="1"/>
        </dgm:presLayoutVars>
      </dgm:prSet>
      <dgm:spPr/>
      <dgm:t>
        <a:bodyPr/>
        <a:lstStyle/>
        <a:p>
          <a:endParaRPr lang="en-US"/>
        </a:p>
      </dgm:t>
    </dgm:pt>
    <dgm:pt modelId="{7F2BDC67-319A-4F2C-8414-5EFD8D4A0290}" type="pres">
      <dgm:prSet presAssocID="{2BEBD001-8FC6-46D3-9F7D-2C5E14A76FC7}" presName="accent_2" presStyleCnt="0"/>
      <dgm:spPr/>
      <dgm:t>
        <a:bodyPr/>
        <a:lstStyle/>
        <a:p>
          <a:endParaRPr lang="en-US"/>
        </a:p>
      </dgm:t>
    </dgm:pt>
    <dgm:pt modelId="{A8F9D828-D4E8-4B0B-A0A7-3075A5FC347F}" type="pres">
      <dgm:prSet presAssocID="{2BEBD001-8FC6-46D3-9F7D-2C5E14A76FC7}" presName="accentRepeatNode" presStyleLbl="solidFgAcc1" presStyleIdx="1" presStyleCnt="5"/>
      <dgm:spPr/>
      <dgm:t>
        <a:bodyPr/>
        <a:lstStyle/>
        <a:p>
          <a:endParaRPr lang="en-US"/>
        </a:p>
      </dgm:t>
    </dgm:pt>
    <dgm:pt modelId="{83314D38-8309-4E96-8C14-27ABBF9EB0A9}" type="pres">
      <dgm:prSet presAssocID="{2A3B7708-F1AE-405C-8FA8-4E5D7932949C}" presName="text_3" presStyleLbl="node1" presStyleIdx="2" presStyleCnt="5">
        <dgm:presLayoutVars>
          <dgm:bulletEnabled val="1"/>
        </dgm:presLayoutVars>
      </dgm:prSet>
      <dgm:spPr/>
      <dgm:t>
        <a:bodyPr/>
        <a:lstStyle/>
        <a:p>
          <a:endParaRPr lang="en-US"/>
        </a:p>
      </dgm:t>
    </dgm:pt>
    <dgm:pt modelId="{AE146CF4-312B-47EB-A020-5BF29740060F}" type="pres">
      <dgm:prSet presAssocID="{2A3B7708-F1AE-405C-8FA8-4E5D7932949C}" presName="accent_3" presStyleCnt="0"/>
      <dgm:spPr/>
      <dgm:t>
        <a:bodyPr/>
        <a:lstStyle/>
        <a:p>
          <a:endParaRPr lang="en-US"/>
        </a:p>
      </dgm:t>
    </dgm:pt>
    <dgm:pt modelId="{E7C34C30-37D4-43AA-B75B-17681C51930B}" type="pres">
      <dgm:prSet presAssocID="{2A3B7708-F1AE-405C-8FA8-4E5D7932949C}" presName="accentRepeatNode" presStyleLbl="solidFgAcc1" presStyleIdx="2" presStyleCnt="5"/>
      <dgm:spPr/>
      <dgm:t>
        <a:bodyPr/>
        <a:lstStyle/>
        <a:p>
          <a:endParaRPr lang="en-US"/>
        </a:p>
      </dgm:t>
    </dgm:pt>
    <dgm:pt modelId="{E600623C-29FE-40DD-8835-D12059B4CE69}" type="pres">
      <dgm:prSet presAssocID="{ED0B6DEF-BF5E-47FB-A1A7-40C4DFFDF28E}" presName="text_4" presStyleLbl="node1" presStyleIdx="3" presStyleCnt="5">
        <dgm:presLayoutVars>
          <dgm:bulletEnabled val="1"/>
        </dgm:presLayoutVars>
      </dgm:prSet>
      <dgm:spPr/>
      <dgm:t>
        <a:bodyPr/>
        <a:lstStyle/>
        <a:p>
          <a:endParaRPr lang="en-US"/>
        </a:p>
      </dgm:t>
    </dgm:pt>
    <dgm:pt modelId="{408A2D44-C022-475D-9907-898B1556C1D9}" type="pres">
      <dgm:prSet presAssocID="{ED0B6DEF-BF5E-47FB-A1A7-40C4DFFDF28E}" presName="accent_4" presStyleCnt="0"/>
      <dgm:spPr/>
      <dgm:t>
        <a:bodyPr/>
        <a:lstStyle/>
        <a:p>
          <a:endParaRPr lang="en-US"/>
        </a:p>
      </dgm:t>
    </dgm:pt>
    <dgm:pt modelId="{4F4818EF-1744-446D-9BE2-88F576F08645}" type="pres">
      <dgm:prSet presAssocID="{ED0B6DEF-BF5E-47FB-A1A7-40C4DFFDF28E}" presName="accentRepeatNode" presStyleLbl="solidFgAcc1" presStyleIdx="3" presStyleCnt="5"/>
      <dgm:spPr/>
      <dgm:t>
        <a:bodyPr/>
        <a:lstStyle/>
        <a:p>
          <a:endParaRPr lang="en-US"/>
        </a:p>
      </dgm:t>
    </dgm:pt>
    <dgm:pt modelId="{7A2019CC-9C36-4A40-B11C-FC3AEA56B94F}" type="pres">
      <dgm:prSet presAssocID="{9BBA1F58-55EE-4F51-ACFE-21FF6F8099F9}" presName="text_5" presStyleLbl="node1" presStyleIdx="4" presStyleCnt="5">
        <dgm:presLayoutVars>
          <dgm:bulletEnabled val="1"/>
        </dgm:presLayoutVars>
      </dgm:prSet>
      <dgm:spPr/>
      <dgm:t>
        <a:bodyPr/>
        <a:lstStyle/>
        <a:p>
          <a:endParaRPr lang="en-US"/>
        </a:p>
      </dgm:t>
    </dgm:pt>
    <dgm:pt modelId="{114F5358-13A9-48B3-BA95-DCA057F0A527}" type="pres">
      <dgm:prSet presAssocID="{9BBA1F58-55EE-4F51-ACFE-21FF6F8099F9}" presName="accent_5" presStyleCnt="0"/>
      <dgm:spPr/>
      <dgm:t>
        <a:bodyPr/>
        <a:lstStyle/>
        <a:p>
          <a:endParaRPr lang="en-US"/>
        </a:p>
      </dgm:t>
    </dgm:pt>
    <dgm:pt modelId="{1AF53FEA-DCF2-43DD-8006-19B93C4F12ED}" type="pres">
      <dgm:prSet presAssocID="{9BBA1F58-55EE-4F51-ACFE-21FF6F8099F9}" presName="accentRepeatNode" presStyleLbl="solidFgAcc1" presStyleIdx="4" presStyleCnt="5"/>
      <dgm:spPr/>
      <dgm:t>
        <a:bodyPr/>
        <a:lstStyle/>
        <a:p>
          <a:endParaRPr lang="en-US"/>
        </a:p>
      </dgm:t>
    </dgm:pt>
  </dgm:ptLst>
  <dgm:cxnLst>
    <dgm:cxn modelId="{A325AFD9-C227-454A-BCCC-EC1F9B0E3D0E}" type="presOf" srcId="{1839D443-3463-4C3D-AB9B-DA9D8BC42DFF}" destId="{7B4BD2A6-D03D-49FF-91D3-C9F0A4CF9E80}" srcOrd="0" destOrd="0" presId="urn:microsoft.com/office/officeart/2008/layout/VerticalCurvedList"/>
    <dgm:cxn modelId="{183C20BF-A4AE-4DFC-AD02-7BD3442BBD84}" srcId="{1839D443-3463-4C3D-AB9B-DA9D8BC42DFF}" destId="{9BBA1F58-55EE-4F51-ACFE-21FF6F8099F9}" srcOrd="4" destOrd="0" parTransId="{0EC4BD15-A5CE-4671-A10F-CCB69F30D5D0}" sibTransId="{54A071CC-D899-4449-94C6-9F8E9A5FB5A2}"/>
    <dgm:cxn modelId="{DA4D57C7-C7C7-44FA-A016-AAC377D89FDB}" type="presOf" srcId="{2A3B7708-F1AE-405C-8FA8-4E5D7932949C}" destId="{83314D38-8309-4E96-8C14-27ABBF9EB0A9}" srcOrd="0" destOrd="0" presId="urn:microsoft.com/office/officeart/2008/layout/VerticalCurvedList"/>
    <dgm:cxn modelId="{79443A32-5122-4DA6-BA38-EAA5A8BA7A03}" srcId="{1839D443-3463-4C3D-AB9B-DA9D8BC42DFF}" destId="{6894585E-44FC-48CA-BB21-D57F4BFDE69C}" srcOrd="0" destOrd="0" parTransId="{22CA0D33-77BD-497D-A9A5-A4EE8F263D62}" sibTransId="{BB183967-C4B5-43B4-8C73-C8F1F4AF6A27}"/>
    <dgm:cxn modelId="{BF5676E5-8DF7-498C-B1EB-2D4AB369FF68}" type="presOf" srcId="{6894585E-44FC-48CA-BB21-D57F4BFDE69C}" destId="{94CEEB75-0C6F-4915-9BDD-6E6807298FC9}" srcOrd="0" destOrd="0" presId="urn:microsoft.com/office/officeart/2008/layout/VerticalCurvedList"/>
    <dgm:cxn modelId="{C7DE5EB2-DAB4-4508-A5EF-C9B329B1F6AD}" type="presOf" srcId="{9BBA1F58-55EE-4F51-ACFE-21FF6F8099F9}" destId="{7A2019CC-9C36-4A40-B11C-FC3AEA56B94F}" srcOrd="0" destOrd="0" presId="urn:microsoft.com/office/officeart/2008/layout/VerticalCurvedList"/>
    <dgm:cxn modelId="{22D8801B-9E9E-4F65-BF0A-3B271A7A2B07}" type="presOf" srcId="{2BEBD001-8FC6-46D3-9F7D-2C5E14A76FC7}" destId="{9C60C088-D18C-4BAD-85D5-2D80E220AC3E}" srcOrd="0" destOrd="0" presId="urn:microsoft.com/office/officeart/2008/layout/VerticalCurvedList"/>
    <dgm:cxn modelId="{16BE93A2-AEFA-43A3-8B45-7B1789556525}" srcId="{1839D443-3463-4C3D-AB9B-DA9D8BC42DFF}" destId="{2A3B7708-F1AE-405C-8FA8-4E5D7932949C}" srcOrd="2" destOrd="0" parTransId="{00244E0C-0979-4DE1-9DA8-AB9CCA6855D0}" sibTransId="{602FCEA7-89B7-46D3-AFEA-3918A13791AF}"/>
    <dgm:cxn modelId="{5A3DCA33-03FD-4DB6-9C74-7D27D446AA2A}" type="presOf" srcId="{BB183967-C4B5-43B4-8C73-C8F1F4AF6A27}" destId="{B4AC554B-30C5-4696-9FBD-35A49F5AD2F0}" srcOrd="0" destOrd="0" presId="urn:microsoft.com/office/officeart/2008/layout/VerticalCurvedList"/>
    <dgm:cxn modelId="{C607002B-07E1-41FC-BE06-4E3340B2E4D4}" type="presOf" srcId="{ED0B6DEF-BF5E-47FB-A1A7-40C4DFFDF28E}" destId="{E600623C-29FE-40DD-8835-D12059B4CE69}" srcOrd="0" destOrd="0" presId="urn:microsoft.com/office/officeart/2008/layout/VerticalCurvedList"/>
    <dgm:cxn modelId="{605502FD-CD66-442C-BEEF-AA324AEF4BD7}" srcId="{1839D443-3463-4C3D-AB9B-DA9D8BC42DFF}" destId="{2BEBD001-8FC6-46D3-9F7D-2C5E14A76FC7}" srcOrd="1" destOrd="0" parTransId="{3868D055-D282-44A0-9635-19360B73E3E9}" sibTransId="{4268351E-7ABA-40C1-9189-672751A86DA7}"/>
    <dgm:cxn modelId="{63E20E2C-DE65-4190-93E8-C39EE3E3771F}" srcId="{1839D443-3463-4C3D-AB9B-DA9D8BC42DFF}" destId="{ED0B6DEF-BF5E-47FB-A1A7-40C4DFFDF28E}" srcOrd="3" destOrd="0" parTransId="{DA25C67F-2608-4662-8FC1-7A45F571A6F7}" sibTransId="{29CF329B-FDFD-4873-9A05-B22801A7F645}"/>
    <dgm:cxn modelId="{E612BA76-4AE6-433C-94D3-7F5FC5F50F37}" type="presParOf" srcId="{7B4BD2A6-D03D-49FF-91D3-C9F0A4CF9E80}" destId="{8A8294CE-4C9B-427A-85D2-2963731A2D29}" srcOrd="0" destOrd="0" presId="urn:microsoft.com/office/officeart/2008/layout/VerticalCurvedList"/>
    <dgm:cxn modelId="{DB24E52A-9CB2-43A3-9136-DA08CE2B0B38}" type="presParOf" srcId="{8A8294CE-4C9B-427A-85D2-2963731A2D29}" destId="{F4AFCB5B-B175-46F9-A42A-3CC7CD73B849}" srcOrd="0" destOrd="0" presId="urn:microsoft.com/office/officeart/2008/layout/VerticalCurvedList"/>
    <dgm:cxn modelId="{8CAFF072-2E74-4246-9C5E-8FD48D9E3FA6}" type="presParOf" srcId="{F4AFCB5B-B175-46F9-A42A-3CC7CD73B849}" destId="{D2901660-4438-422C-AC67-30FA43373D5E}" srcOrd="0" destOrd="0" presId="urn:microsoft.com/office/officeart/2008/layout/VerticalCurvedList"/>
    <dgm:cxn modelId="{E01446F0-EC47-48FC-8FEF-E25FA2367876}" type="presParOf" srcId="{F4AFCB5B-B175-46F9-A42A-3CC7CD73B849}" destId="{B4AC554B-30C5-4696-9FBD-35A49F5AD2F0}" srcOrd="1" destOrd="0" presId="urn:microsoft.com/office/officeart/2008/layout/VerticalCurvedList"/>
    <dgm:cxn modelId="{71DEF426-D587-45B6-947A-64E3E587BE4E}" type="presParOf" srcId="{F4AFCB5B-B175-46F9-A42A-3CC7CD73B849}" destId="{7009C744-25FC-47F3-A0DA-2E4E7A9BD3BD}" srcOrd="2" destOrd="0" presId="urn:microsoft.com/office/officeart/2008/layout/VerticalCurvedList"/>
    <dgm:cxn modelId="{DBA59BBA-3815-4724-9858-FBC9697467A9}" type="presParOf" srcId="{F4AFCB5B-B175-46F9-A42A-3CC7CD73B849}" destId="{504EDB8E-B8AE-41F5-A1F2-7A6AD918D5AE}" srcOrd="3" destOrd="0" presId="urn:microsoft.com/office/officeart/2008/layout/VerticalCurvedList"/>
    <dgm:cxn modelId="{A78ED7B4-9B33-4406-9A5D-D54F567A62E1}" type="presParOf" srcId="{8A8294CE-4C9B-427A-85D2-2963731A2D29}" destId="{94CEEB75-0C6F-4915-9BDD-6E6807298FC9}" srcOrd="1" destOrd="0" presId="urn:microsoft.com/office/officeart/2008/layout/VerticalCurvedList"/>
    <dgm:cxn modelId="{B783222C-E48D-4C4F-974E-A906AB973C98}" type="presParOf" srcId="{8A8294CE-4C9B-427A-85D2-2963731A2D29}" destId="{23625996-D0C4-4552-B61D-308913465975}" srcOrd="2" destOrd="0" presId="urn:microsoft.com/office/officeart/2008/layout/VerticalCurvedList"/>
    <dgm:cxn modelId="{FD04A6A7-2F59-4F35-8297-E53AC1837138}" type="presParOf" srcId="{23625996-D0C4-4552-B61D-308913465975}" destId="{82835662-7C46-4C50-88CC-E85C72AEF6FA}" srcOrd="0" destOrd="0" presId="urn:microsoft.com/office/officeart/2008/layout/VerticalCurvedList"/>
    <dgm:cxn modelId="{C5D3A941-FACE-4258-8EFA-F3ED4210E67F}" type="presParOf" srcId="{8A8294CE-4C9B-427A-85D2-2963731A2D29}" destId="{9C60C088-D18C-4BAD-85D5-2D80E220AC3E}" srcOrd="3" destOrd="0" presId="urn:microsoft.com/office/officeart/2008/layout/VerticalCurvedList"/>
    <dgm:cxn modelId="{1C251571-88D6-499F-B364-7AD9C78CB1D7}" type="presParOf" srcId="{8A8294CE-4C9B-427A-85D2-2963731A2D29}" destId="{7F2BDC67-319A-4F2C-8414-5EFD8D4A0290}" srcOrd="4" destOrd="0" presId="urn:microsoft.com/office/officeart/2008/layout/VerticalCurvedList"/>
    <dgm:cxn modelId="{ECB6DE1A-60A2-4D36-94C3-FE096F91E475}" type="presParOf" srcId="{7F2BDC67-319A-4F2C-8414-5EFD8D4A0290}" destId="{A8F9D828-D4E8-4B0B-A0A7-3075A5FC347F}" srcOrd="0" destOrd="0" presId="urn:microsoft.com/office/officeart/2008/layout/VerticalCurvedList"/>
    <dgm:cxn modelId="{2894C044-EF26-4BBE-BEAF-FAF9A1395D31}" type="presParOf" srcId="{8A8294CE-4C9B-427A-85D2-2963731A2D29}" destId="{83314D38-8309-4E96-8C14-27ABBF9EB0A9}" srcOrd="5" destOrd="0" presId="urn:microsoft.com/office/officeart/2008/layout/VerticalCurvedList"/>
    <dgm:cxn modelId="{815AD09E-52E8-466F-9FDA-3D53E1A6EEA1}" type="presParOf" srcId="{8A8294CE-4C9B-427A-85D2-2963731A2D29}" destId="{AE146CF4-312B-47EB-A020-5BF29740060F}" srcOrd="6" destOrd="0" presId="urn:microsoft.com/office/officeart/2008/layout/VerticalCurvedList"/>
    <dgm:cxn modelId="{62659D4A-90A1-4B3C-817E-A5ABCC35D402}" type="presParOf" srcId="{AE146CF4-312B-47EB-A020-5BF29740060F}" destId="{E7C34C30-37D4-43AA-B75B-17681C51930B}" srcOrd="0" destOrd="0" presId="urn:microsoft.com/office/officeart/2008/layout/VerticalCurvedList"/>
    <dgm:cxn modelId="{1A86BE6E-775D-400A-A25C-DF6FE0670061}" type="presParOf" srcId="{8A8294CE-4C9B-427A-85D2-2963731A2D29}" destId="{E600623C-29FE-40DD-8835-D12059B4CE69}" srcOrd="7" destOrd="0" presId="urn:microsoft.com/office/officeart/2008/layout/VerticalCurvedList"/>
    <dgm:cxn modelId="{FEEE580B-A69D-4F21-95E6-E404245302F9}" type="presParOf" srcId="{8A8294CE-4C9B-427A-85D2-2963731A2D29}" destId="{408A2D44-C022-475D-9907-898B1556C1D9}" srcOrd="8" destOrd="0" presId="urn:microsoft.com/office/officeart/2008/layout/VerticalCurvedList"/>
    <dgm:cxn modelId="{454F102F-C1AC-479C-ADB0-8B06FE1E7A41}" type="presParOf" srcId="{408A2D44-C022-475D-9907-898B1556C1D9}" destId="{4F4818EF-1744-446D-9BE2-88F576F08645}" srcOrd="0" destOrd="0" presId="urn:microsoft.com/office/officeart/2008/layout/VerticalCurvedList"/>
    <dgm:cxn modelId="{BDA40259-17AB-4033-B55E-701B942A5F0B}" type="presParOf" srcId="{8A8294CE-4C9B-427A-85D2-2963731A2D29}" destId="{7A2019CC-9C36-4A40-B11C-FC3AEA56B94F}" srcOrd="9" destOrd="0" presId="urn:microsoft.com/office/officeart/2008/layout/VerticalCurvedList"/>
    <dgm:cxn modelId="{3A5929B8-5C47-4106-B005-902DDCDDD5D8}" type="presParOf" srcId="{8A8294CE-4C9B-427A-85D2-2963731A2D29}" destId="{114F5358-13A9-48B3-BA95-DCA057F0A527}" srcOrd="10" destOrd="0" presId="urn:microsoft.com/office/officeart/2008/layout/VerticalCurvedList"/>
    <dgm:cxn modelId="{EE514CEF-3E98-4040-AD12-B5B3498D7CAB}" type="presParOf" srcId="{114F5358-13A9-48B3-BA95-DCA057F0A527}" destId="{1AF53FEA-DCF2-43DD-8006-19B93C4F12E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ADF8EB-E431-4E22-A9A9-359494F8C5A6}" type="doc">
      <dgm:prSet loTypeId="urn:microsoft.com/office/officeart/2005/8/layout/chevron2" loCatId="list" qsTypeId="urn:microsoft.com/office/officeart/2005/8/quickstyle/simple1" qsCatId="simple" csTypeId="urn:microsoft.com/office/officeart/2005/8/colors/accent1_1" csCatId="accent1" phldr="1"/>
      <dgm:spPr/>
    </dgm:pt>
    <dgm:pt modelId="{6B9CB383-7FDA-49BB-A8C7-78D56F7AECA9}">
      <dgm:prSet phldrT="[Text]" custT="1"/>
      <dgm:spPr/>
      <dgm:t>
        <a:bodyPr/>
        <a:lstStyle/>
        <a:p>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2</a:t>
          </a:r>
          <a:endParaRPr lang="en-US" sz="2400" b="1" dirty="0">
            <a:latin typeface="Times New Roman" panose="02020603050405020304" pitchFamily="18" charset="0"/>
            <a:ea typeface="Tahoma" panose="020B0604030504040204" pitchFamily="34" charset="0"/>
            <a:cs typeface="Times New Roman" panose="02020603050405020304" pitchFamily="18" charset="0"/>
          </a:endParaRPr>
        </a:p>
      </dgm:t>
    </dgm:pt>
    <dgm:pt modelId="{492170E7-BBCC-48F6-8439-427BAD2023E3}" type="parTrans" cxnId="{6925AC5D-09F5-413D-A2EA-75EAAC1575D5}">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B63D08B9-BA04-4C4B-8DEE-F4E529F2D52A}" type="sibTrans" cxnId="{6925AC5D-09F5-413D-A2EA-75EAAC1575D5}">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7D1809B6-F3A1-401E-ABAB-18DBB8C088AD}">
      <dgm:prSet phldrT="[Text]" custT="1"/>
      <dgm:spPr/>
      <dgm:t>
        <a:bodyPr/>
        <a:lstStyle/>
        <a:p>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3</a:t>
          </a:r>
          <a:endParaRPr lang="en-US" sz="2400" b="1" dirty="0">
            <a:latin typeface="Times New Roman" panose="02020603050405020304" pitchFamily="18" charset="0"/>
            <a:ea typeface="Tahoma" panose="020B0604030504040204" pitchFamily="34" charset="0"/>
            <a:cs typeface="Times New Roman" panose="02020603050405020304" pitchFamily="18" charset="0"/>
          </a:endParaRPr>
        </a:p>
      </dgm:t>
    </dgm:pt>
    <dgm:pt modelId="{B0C9D0A9-BD98-4596-B0FB-50E08959A472}" type="parTrans" cxnId="{38376B94-529B-4A47-91BA-664BADA6D593}">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C12DF3A4-E523-4DC6-8E9C-900AA30B6292}" type="sibTrans" cxnId="{38376B94-529B-4A47-91BA-664BADA6D593}">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E72AD66D-89D0-4826-8BA2-3D34AA516DAF}">
      <dgm:prSet phldrT="[Text]" custT="1"/>
      <dgm:spPr/>
      <dgm:t>
        <a:bodyPr/>
        <a:lstStyle/>
        <a:p>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4</a:t>
          </a:r>
          <a:endParaRPr lang="en-US" sz="2400" b="1" dirty="0">
            <a:latin typeface="Times New Roman" panose="02020603050405020304" pitchFamily="18" charset="0"/>
            <a:ea typeface="Tahoma" panose="020B0604030504040204" pitchFamily="34" charset="0"/>
            <a:cs typeface="Times New Roman" panose="02020603050405020304" pitchFamily="18" charset="0"/>
          </a:endParaRPr>
        </a:p>
      </dgm:t>
    </dgm:pt>
    <dgm:pt modelId="{BE4A6333-D950-458B-9980-0369CA457B3A}" type="parTrans" cxnId="{16A5840A-B416-4EAE-A10E-F2178B059862}">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5B728F84-FFBE-4A03-9438-9156907001EA}" type="sibTrans" cxnId="{16A5840A-B416-4EAE-A10E-F2178B059862}">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0DA0F121-1639-42EE-B715-32C7B7873F70}">
      <dgm:prSet custT="1"/>
      <dgm:spPr/>
      <dgm:t>
        <a:bodyPr/>
        <a:lstStyle/>
        <a:p>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1</a:t>
          </a:r>
          <a:endParaRPr lang="en-US" sz="2400" b="1" dirty="0">
            <a:latin typeface="Times New Roman" panose="02020603050405020304" pitchFamily="18" charset="0"/>
            <a:ea typeface="Tahoma" panose="020B0604030504040204" pitchFamily="34" charset="0"/>
            <a:cs typeface="Times New Roman" panose="02020603050405020304" pitchFamily="18" charset="0"/>
          </a:endParaRPr>
        </a:p>
      </dgm:t>
    </dgm:pt>
    <dgm:pt modelId="{2996BB6F-B205-45B6-B843-0B12592ED451}" type="parTrans" cxnId="{C1AFAFCD-59C4-4D5D-98A2-CE7305957B06}">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B8E20E73-C651-469E-B772-F2CDA19FA363}" type="sibTrans" cxnId="{C1AFAFCD-59C4-4D5D-98A2-CE7305957B06}">
      <dgm:prSet/>
      <dgm:spPr/>
      <dgm:t>
        <a:bodyPr/>
        <a:lstStyle/>
        <a:p>
          <a:endParaRPr lang="en-US" sz="2400" b="1">
            <a:latin typeface="Times New Roman" panose="02020603050405020304" pitchFamily="18" charset="0"/>
            <a:ea typeface="Tahoma" panose="020B0604030504040204" pitchFamily="34" charset="0"/>
            <a:cs typeface="Times New Roman" panose="02020603050405020304" pitchFamily="18" charset="0"/>
          </a:endParaRPr>
        </a:p>
      </dgm:t>
    </dgm:pt>
    <dgm:pt modelId="{6D0D53EF-D484-4386-BC78-77F7E67DB787}">
      <dgm:prSet custT="1"/>
      <dgm:spPr/>
      <dgm:t>
        <a:bodyPr/>
        <a:lstStyle/>
        <a:p>
          <a:r>
            <a:rPr lang="en-US" sz="2400" b="1" dirty="0" err="1" smtClean="0">
              <a:latin typeface="Times New Roman" panose="02020603050405020304" pitchFamily="18" charset="0"/>
              <a:cs typeface="Times New Roman" panose="02020603050405020304" pitchFamily="18" charset="0"/>
            </a:rPr>
            <a:t>XÂY</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DỰNG</a:t>
          </a:r>
          <a:r>
            <a:rPr lang="en-US" sz="2400" b="1" dirty="0" smtClean="0">
              <a:latin typeface="Times New Roman" panose="02020603050405020304" pitchFamily="18" charset="0"/>
              <a:cs typeface="Times New Roman" panose="02020603050405020304" pitchFamily="18" charset="0"/>
            </a:rPr>
            <a:t> MA </a:t>
          </a:r>
          <a:r>
            <a:rPr lang="en-US" sz="2400" b="1" dirty="0" err="1" smtClean="0">
              <a:latin typeface="Times New Roman" panose="02020603050405020304" pitchFamily="18" charset="0"/>
              <a:cs typeface="Times New Roman" panose="02020603050405020304" pitchFamily="18" charset="0"/>
            </a:rPr>
            <a:t>TRẬN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NỘI</a:t>
          </a:r>
          <a:r>
            <a:rPr lang="en-US" sz="2400" b="1" dirty="0" smtClean="0">
              <a:latin typeface="Times New Roman" panose="02020603050405020304" pitchFamily="18" charset="0"/>
              <a:cs typeface="Times New Roman" panose="02020603050405020304" pitchFamily="18" charset="0"/>
            </a:rPr>
            <a:t> DUNG</a:t>
          </a:r>
          <a:endParaRPr lang="en-US" sz="2400" b="1" dirty="0">
            <a:latin typeface="Times New Roman" panose="02020603050405020304" pitchFamily="18" charset="0"/>
            <a:cs typeface="Times New Roman" panose="02020603050405020304" pitchFamily="18" charset="0"/>
          </a:endParaRPr>
        </a:p>
      </dgm:t>
    </dgm:pt>
    <dgm:pt modelId="{F3E62DE0-903B-4CFC-B6BF-F64F89FFEA95}" type="parTrans" cxnId="{C1B30FC7-C862-43C2-A437-FDE55A831680}">
      <dgm:prSet/>
      <dgm:spPr/>
      <dgm:t>
        <a:bodyPr/>
        <a:lstStyle/>
        <a:p>
          <a:endParaRPr lang="en-US" sz="2400" b="1">
            <a:latin typeface="Times New Roman" panose="02020603050405020304" pitchFamily="18" charset="0"/>
            <a:cs typeface="Times New Roman" panose="02020603050405020304" pitchFamily="18" charset="0"/>
          </a:endParaRPr>
        </a:p>
      </dgm:t>
    </dgm:pt>
    <dgm:pt modelId="{5158F126-3B98-470E-9B4F-382F29BD441E}" type="sibTrans" cxnId="{C1B30FC7-C862-43C2-A437-FDE55A831680}">
      <dgm:prSet/>
      <dgm:spPr/>
      <dgm:t>
        <a:bodyPr/>
        <a:lstStyle/>
        <a:p>
          <a:endParaRPr lang="en-US" sz="2400" b="1">
            <a:latin typeface="Times New Roman" panose="02020603050405020304" pitchFamily="18" charset="0"/>
            <a:cs typeface="Times New Roman" panose="02020603050405020304" pitchFamily="18" charset="0"/>
          </a:endParaRPr>
        </a:p>
      </dgm:t>
    </dgm:pt>
    <dgm:pt modelId="{E75530D7-F300-4017-ABA0-0530AC0E03A4}">
      <dgm:prSet custT="1"/>
      <dgm:spPr/>
      <dgm:t>
        <a:bodyPr/>
        <a:lstStyle/>
        <a:p>
          <a:r>
            <a:rPr lang="en-US" sz="2400" b="1" smtClean="0">
              <a:latin typeface="Times New Roman" panose="02020603050405020304" pitchFamily="18" charset="0"/>
              <a:ea typeface="Tahoma" panose="020B0604030504040204" pitchFamily="34" charset="0"/>
              <a:cs typeface="Times New Roman" panose="02020603050405020304" pitchFamily="18" charset="0"/>
            </a:rPr>
            <a:t>XÂY DỰNG HỆ THỐNG CÂU HỎI TRẮC NGHIỆM</a:t>
          </a:r>
          <a:endParaRPr lang="en-US" sz="2400" b="1">
            <a:latin typeface="Times New Roman" panose="02020603050405020304" pitchFamily="18" charset="0"/>
            <a:cs typeface="Times New Roman" panose="02020603050405020304" pitchFamily="18" charset="0"/>
          </a:endParaRPr>
        </a:p>
      </dgm:t>
    </dgm:pt>
    <dgm:pt modelId="{8F98FBD7-787B-4D75-A963-8098D985073E}" type="parTrans" cxnId="{542F19C6-233C-4891-8539-3F08698382B3}">
      <dgm:prSet/>
      <dgm:spPr/>
      <dgm:t>
        <a:bodyPr/>
        <a:lstStyle/>
        <a:p>
          <a:endParaRPr lang="en-US" sz="2400" b="1">
            <a:latin typeface="Times New Roman" panose="02020603050405020304" pitchFamily="18" charset="0"/>
            <a:cs typeface="Times New Roman" panose="02020603050405020304" pitchFamily="18" charset="0"/>
          </a:endParaRPr>
        </a:p>
      </dgm:t>
    </dgm:pt>
    <dgm:pt modelId="{7EF1B719-A866-41F1-9C07-5C9959E56E0F}" type="sibTrans" cxnId="{542F19C6-233C-4891-8539-3F08698382B3}">
      <dgm:prSet/>
      <dgm:spPr/>
      <dgm:t>
        <a:bodyPr/>
        <a:lstStyle/>
        <a:p>
          <a:endParaRPr lang="en-US" sz="2400" b="1">
            <a:latin typeface="Times New Roman" panose="02020603050405020304" pitchFamily="18" charset="0"/>
            <a:cs typeface="Times New Roman" panose="02020603050405020304" pitchFamily="18" charset="0"/>
          </a:endParaRPr>
        </a:p>
      </dgm:t>
    </dgm:pt>
    <dgm:pt modelId="{B76B691C-B27E-43F1-B2C3-51233EAFB7AA}">
      <dgm:prSet custT="1"/>
      <dgm:spPr/>
      <dgm:t>
        <a:bodyPr/>
        <a:lstStyle/>
        <a:p>
          <a:r>
            <a:rPr lang="en-US" sz="2400" b="1" smtClean="0">
              <a:latin typeface="Times New Roman" panose="02020603050405020304" pitchFamily="18" charset="0"/>
              <a:ea typeface="Tahoma" panose="020B0604030504040204" pitchFamily="34" charset="0"/>
              <a:cs typeface="Times New Roman" panose="02020603050405020304" pitchFamily="18" charset="0"/>
            </a:rPr>
            <a:t>XÂY DỰNG MA TRẬN PHÂN BỐ CÂU HỎI, TỈ LỆ</a:t>
          </a:r>
          <a:endParaRPr lang="en-US" sz="2400" b="1">
            <a:latin typeface="Times New Roman" panose="02020603050405020304" pitchFamily="18" charset="0"/>
            <a:cs typeface="Times New Roman" panose="02020603050405020304" pitchFamily="18" charset="0"/>
          </a:endParaRPr>
        </a:p>
      </dgm:t>
    </dgm:pt>
    <dgm:pt modelId="{FBA11244-5154-4D99-91A7-2C9876DDB392}" type="parTrans" cxnId="{83495F22-D1EF-4C38-808E-480279239E78}">
      <dgm:prSet/>
      <dgm:spPr/>
      <dgm:t>
        <a:bodyPr/>
        <a:lstStyle/>
        <a:p>
          <a:endParaRPr lang="en-US" sz="2400" b="1">
            <a:latin typeface="Times New Roman" panose="02020603050405020304" pitchFamily="18" charset="0"/>
            <a:cs typeface="Times New Roman" panose="02020603050405020304" pitchFamily="18" charset="0"/>
          </a:endParaRPr>
        </a:p>
      </dgm:t>
    </dgm:pt>
    <dgm:pt modelId="{A6EB63FC-4094-4783-AE5D-3DB3280F66A7}" type="sibTrans" cxnId="{83495F22-D1EF-4C38-808E-480279239E78}">
      <dgm:prSet/>
      <dgm:spPr/>
      <dgm:t>
        <a:bodyPr/>
        <a:lstStyle/>
        <a:p>
          <a:endParaRPr lang="en-US" sz="2400" b="1">
            <a:latin typeface="Times New Roman" panose="02020603050405020304" pitchFamily="18" charset="0"/>
            <a:cs typeface="Times New Roman" panose="02020603050405020304" pitchFamily="18" charset="0"/>
          </a:endParaRPr>
        </a:p>
      </dgm:t>
    </dgm:pt>
    <dgm:pt modelId="{4E2525FE-F63F-4F44-B598-CCE7C231787C}">
      <dgm:prSet custT="1"/>
      <dgm:spPr/>
      <dgm:t>
        <a:bodyPr/>
        <a:lstStyle/>
        <a:p>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THIẾT</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KẾ</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ĐỀ</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KIỂM</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TRA</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HOÀN</a:t>
          </a:r>
          <a:r>
            <a:rPr lang="en-US" sz="24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smtClean="0">
              <a:latin typeface="Times New Roman" panose="02020603050405020304" pitchFamily="18" charset="0"/>
              <a:ea typeface="Tahoma" panose="020B0604030504040204" pitchFamily="34" charset="0"/>
              <a:cs typeface="Times New Roman" panose="02020603050405020304" pitchFamily="18" charset="0"/>
            </a:rPr>
            <a:t>CHỈNH</a:t>
          </a:r>
          <a:endParaRPr lang="en-US" sz="2400" b="1" dirty="0">
            <a:latin typeface="Times New Roman" panose="02020603050405020304" pitchFamily="18" charset="0"/>
            <a:cs typeface="Times New Roman" panose="02020603050405020304" pitchFamily="18" charset="0"/>
          </a:endParaRPr>
        </a:p>
      </dgm:t>
    </dgm:pt>
    <dgm:pt modelId="{78F8C44E-FB41-4253-8D1C-A1249E1120E8}" type="parTrans" cxnId="{F2183B90-D951-475B-90CA-F8C2D10931DD}">
      <dgm:prSet/>
      <dgm:spPr/>
      <dgm:t>
        <a:bodyPr/>
        <a:lstStyle/>
        <a:p>
          <a:endParaRPr lang="en-US" sz="2400" b="1">
            <a:latin typeface="Times New Roman" panose="02020603050405020304" pitchFamily="18" charset="0"/>
            <a:cs typeface="Times New Roman" panose="02020603050405020304" pitchFamily="18" charset="0"/>
          </a:endParaRPr>
        </a:p>
      </dgm:t>
    </dgm:pt>
    <dgm:pt modelId="{6CB78528-594C-4680-8248-F86CAF66DB46}" type="sibTrans" cxnId="{F2183B90-D951-475B-90CA-F8C2D10931DD}">
      <dgm:prSet/>
      <dgm:spPr/>
      <dgm:t>
        <a:bodyPr/>
        <a:lstStyle/>
        <a:p>
          <a:endParaRPr lang="en-US" sz="2400" b="1">
            <a:latin typeface="Times New Roman" panose="02020603050405020304" pitchFamily="18" charset="0"/>
            <a:cs typeface="Times New Roman" panose="02020603050405020304" pitchFamily="18" charset="0"/>
          </a:endParaRPr>
        </a:p>
      </dgm:t>
    </dgm:pt>
    <dgm:pt modelId="{2C9A47AD-2321-4FB9-9AB8-D8C4C2C23B01}" type="pres">
      <dgm:prSet presAssocID="{BDADF8EB-E431-4E22-A9A9-359494F8C5A6}" presName="linearFlow" presStyleCnt="0">
        <dgm:presLayoutVars>
          <dgm:dir/>
          <dgm:animLvl val="lvl"/>
          <dgm:resizeHandles val="exact"/>
        </dgm:presLayoutVars>
      </dgm:prSet>
      <dgm:spPr/>
    </dgm:pt>
    <dgm:pt modelId="{5204440D-CB5D-4035-8185-51FA01DEDB17}" type="pres">
      <dgm:prSet presAssocID="{0DA0F121-1639-42EE-B715-32C7B7873F70}" presName="composite" presStyleCnt="0"/>
      <dgm:spPr/>
    </dgm:pt>
    <dgm:pt modelId="{98BA52A7-4035-45A2-AC76-8460958CADBE}" type="pres">
      <dgm:prSet presAssocID="{0DA0F121-1639-42EE-B715-32C7B7873F70}" presName="parentText" presStyleLbl="alignNode1" presStyleIdx="0" presStyleCnt="4">
        <dgm:presLayoutVars>
          <dgm:chMax val="1"/>
          <dgm:bulletEnabled val="1"/>
        </dgm:presLayoutVars>
      </dgm:prSet>
      <dgm:spPr/>
      <dgm:t>
        <a:bodyPr/>
        <a:lstStyle/>
        <a:p>
          <a:endParaRPr lang="en-US"/>
        </a:p>
      </dgm:t>
    </dgm:pt>
    <dgm:pt modelId="{617E12D8-CD1E-46FB-9632-FAAF8E7B6D8B}" type="pres">
      <dgm:prSet presAssocID="{0DA0F121-1639-42EE-B715-32C7B7873F70}" presName="descendantText" presStyleLbl="alignAcc1" presStyleIdx="0" presStyleCnt="4">
        <dgm:presLayoutVars>
          <dgm:bulletEnabled val="1"/>
        </dgm:presLayoutVars>
      </dgm:prSet>
      <dgm:spPr/>
      <dgm:t>
        <a:bodyPr/>
        <a:lstStyle/>
        <a:p>
          <a:endParaRPr lang="en-US"/>
        </a:p>
      </dgm:t>
    </dgm:pt>
    <dgm:pt modelId="{250B162A-0378-4778-A26A-AA6DBA8C2874}" type="pres">
      <dgm:prSet presAssocID="{B8E20E73-C651-469E-B772-F2CDA19FA363}" presName="sp" presStyleCnt="0"/>
      <dgm:spPr/>
    </dgm:pt>
    <dgm:pt modelId="{F5806A55-F473-4A73-ACBA-911E30D49EFD}" type="pres">
      <dgm:prSet presAssocID="{6B9CB383-7FDA-49BB-A8C7-78D56F7AECA9}" presName="composite" presStyleCnt="0"/>
      <dgm:spPr/>
    </dgm:pt>
    <dgm:pt modelId="{D86CD826-EFF7-455D-9D0C-E47D5426CD56}" type="pres">
      <dgm:prSet presAssocID="{6B9CB383-7FDA-49BB-A8C7-78D56F7AECA9}" presName="parentText" presStyleLbl="alignNode1" presStyleIdx="1" presStyleCnt="4">
        <dgm:presLayoutVars>
          <dgm:chMax val="1"/>
          <dgm:bulletEnabled val="1"/>
        </dgm:presLayoutVars>
      </dgm:prSet>
      <dgm:spPr/>
      <dgm:t>
        <a:bodyPr/>
        <a:lstStyle/>
        <a:p>
          <a:endParaRPr lang="en-US"/>
        </a:p>
      </dgm:t>
    </dgm:pt>
    <dgm:pt modelId="{E7291022-301E-4A25-AE59-35A75D264481}" type="pres">
      <dgm:prSet presAssocID="{6B9CB383-7FDA-49BB-A8C7-78D56F7AECA9}" presName="descendantText" presStyleLbl="alignAcc1" presStyleIdx="1" presStyleCnt="4">
        <dgm:presLayoutVars>
          <dgm:bulletEnabled val="1"/>
        </dgm:presLayoutVars>
      </dgm:prSet>
      <dgm:spPr/>
    </dgm:pt>
    <dgm:pt modelId="{27A5F603-29E1-4FB8-B1DA-A0EDA9844B03}" type="pres">
      <dgm:prSet presAssocID="{B63D08B9-BA04-4C4B-8DEE-F4E529F2D52A}" presName="sp" presStyleCnt="0"/>
      <dgm:spPr/>
    </dgm:pt>
    <dgm:pt modelId="{80EF57C2-D445-4403-A3D2-853BDD11322F}" type="pres">
      <dgm:prSet presAssocID="{7D1809B6-F3A1-401E-ABAB-18DBB8C088AD}" presName="composite" presStyleCnt="0"/>
      <dgm:spPr/>
    </dgm:pt>
    <dgm:pt modelId="{9810D2D2-1306-4410-83E3-0FC3ACEF3AF1}" type="pres">
      <dgm:prSet presAssocID="{7D1809B6-F3A1-401E-ABAB-18DBB8C088AD}" presName="parentText" presStyleLbl="alignNode1" presStyleIdx="2" presStyleCnt="4">
        <dgm:presLayoutVars>
          <dgm:chMax val="1"/>
          <dgm:bulletEnabled val="1"/>
        </dgm:presLayoutVars>
      </dgm:prSet>
      <dgm:spPr/>
      <dgm:t>
        <a:bodyPr/>
        <a:lstStyle/>
        <a:p>
          <a:endParaRPr lang="en-US"/>
        </a:p>
      </dgm:t>
    </dgm:pt>
    <dgm:pt modelId="{B7049A9F-6A28-401D-A4D5-ACF298CE5720}" type="pres">
      <dgm:prSet presAssocID="{7D1809B6-F3A1-401E-ABAB-18DBB8C088AD}" presName="descendantText" presStyleLbl="alignAcc1" presStyleIdx="2" presStyleCnt="4">
        <dgm:presLayoutVars>
          <dgm:bulletEnabled val="1"/>
        </dgm:presLayoutVars>
      </dgm:prSet>
      <dgm:spPr/>
    </dgm:pt>
    <dgm:pt modelId="{8E5EF1A6-8B56-4E9F-8C1F-192F17C06492}" type="pres">
      <dgm:prSet presAssocID="{C12DF3A4-E523-4DC6-8E9C-900AA30B6292}" presName="sp" presStyleCnt="0"/>
      <dgm:spPr/>
    </dgm:pt>
    <dgm:pt modelId="{41810D2B-761F-40B1-A510-69C261770BD3}" type="pres">
      <dgm:prSet presAssocID="{E72AD66D-89D0-4826-8BA2-3D34AA516DAF}" presName="composite" presStyleCnt="0"/>
      <dgm:spPr/>
    </dgm:pt>
    <dgm:pt modelId="{866D7F9B-3508-44CD-ABA8-8085D273A4B7}" type="pres">
      <dgm:prSet presAssocID="{E72AD66D-89D0-4826-8BA2-3D34AA516DAF}" presName="parentText" presStyleLbl="alignNode1" presStyleIdx="3" presStyleCnt="4">
        <dgm:presLayoutVars>
          <dgm:chMax val="1"/>
          <dgm:bulletEnabled val="1"/>
        </dgm:presLayoutVars>
      </dgm:prSet>
      <dgm:spPr/>
      <dgm:t>
        <a:bodyPr/>
        <a:lstStyle/>
        <a:p>
          <a:endParaRPr lang="en-US"/>
        </a:p>
      </dgm:t>
    </dgm:pt>
    <dgm:pt modelId="{5E5CC30C-E144-4F2C-891B-F369945E6AD0}" type="pres">
      <dgm:prSet presAssocID="{E72AD66D-89D0-4826-8BA2-3D34AA516DAF}" presName="descendantText" presStyleLbl="alignAcc1" presStyleIdx="3" presStyleCnt="4">
        <dgm:presLayoutVars>
          <dgm:bulletEnabled val="1"/>
        </dgm:presLayoutVars>
      </dgm:prSet>
      <dgm:spPr/>
    </dgm:pt>
  </dgm:ptLst>
  <dgm:cxnLst>
    <dgm:cxn modelId="{108992AA-C1CC-418B-8084-7441036F58BC}" type="presOf" srcId="{0DA0F121-1639-42EE-B715-32C7B7873F70}" destId="{98BA52A7-4035-45A2-AC76-8460958CADBE}" srcOrd="0" destOrd="0" presId="urn:microsoft.com/office/officeart/2005/8/layout/chevron2"/>
    <dgm:cxn modelId="{C19D0A13-6A95-49E8-96AE-12CB58BF1203}" type="presOf" srcId="{BDADF8EB-E431-4E22-A9A9-359494F8C5A6}" destId="{2C9A47AD-2321-4FB9-9AB8-D8C4C2C23B01}" srcOrd="0" destOrd="0" presId="urn:microsoft.com/office/officeart/2005/8/layout/chevron2"/>
    <dgm:cxn modelId="{3BE4FBF8-9C99-448E-92E7-688E7D1515D8}" type="presOf" srcId="{6B9CB383-7FDA-49BB-A8C7-78D56F7AECA9}" destId="{D86CD826-EFF7-455D-9D0C-E47D5426CD56}" srcOrd="0" destOrd="0" presId="urn:microsoft.com/office/officeart/2005/8/layout/chevron2"/>
    <dgm:cxn modelId="{D5B4BBAF-6110-4C1E-BCEB-69E3D0BCB76A}" type="presOf" srcId="{6D0D53EF-D484-4386-BC78-77F7E67DB787}" destId="{617E12D8-CD1E-46FB-9632-FAAF8E7B6D8B}" srcOrd="0" destOrd="0" presId="urn:microsoft.com/office/officeart/2005/8/layout/chevron2"/>
    <dgm:cxn modelId="{C4E526C9-37CF-486F-BA79-A1F40F0D99CF}" type="presOf" srcId="{4E2525FE-F63F-4F44-B598-CCE7C231787C}" destId="{5E5CC30C-E144-4F2C-891B-F369945E6AD0}" srcOrd="0" destOrd="0" presId="urn:microsoft.com/office/officeart/2005/8/layout/chevron2"/>
    <dgm:cxn modelId="{16A5840A-B416-4EAE-A10E-F2178B059862}" srcId="{BDADF8EB-E431-4E22-A9A9-359494F8C5A6}" destId="{E72AD66D-89D0-4826-8BA2-3D34AA516DAF}" srcOrd="3" destOrd="0" parTransId="{BE4A6333-D950-458B-9980-0369CA457B3A}" sibTransId="{5B728F84-FFBE-4A03-9438-9156907001EA}"/>
    <dgm:cxn modelId="{116ED104-271F-475E-A8E2-170F4F5681F5}" type="presOf" srcId="{7D1809B6-F3A1-401E-ABAB-18DBB8C088AD}" destId="{9810D2D2-1306-4410-83E3-0FC3ACEF3AF1}" srcOrd="0" destOrd="0" presId="urn:microsoft.com/office/officeart/2005/8/layout/chevron2"/>
    <dgm:cxn modelId="{052ACD16-DD85-4B22-992F-2355D142FC5E}" type="presOf" srcId="{E72AD66D-89D0-4826-8BA2-3D34AA516DAF}" destId="{866D7F9B-3508-44CD-ABA8-8085D273A4B7}" srcOrd="0" destOrd="0" presId="urn:microsoft.com/office/officeart/2005/8/layout/chevron2"/>
    <dgm:cxn modelId="{38376B94-529B-4A47-91BA-664BADA6D593}" srcId="{BDADF8EB-E431-4E22-A9A9-359494F8C5A6}" destId="{7D1809B6-F3A1-401E-ABAB-18DBB8C088AD}" srcOrd="2" destOrd="0" parTransId="{B0C9D0A9-BD98-4596-B0FB-50E08959A472}" sibTransId="{C12DF3A4-E523-4DC6-8E9C-900AA30B6292}"/>
    <dgm:cxn modelId="{6925AC5D-09F5-413D-A2EA-75EAAC1575D5}" srcId="{BDADF8EB-E431-4E22-A9A9-359494F8C5A6}" destId="{6B9CB383-7FDA-49BB-A8C7-78D56F7AECA9}" srcOrd="1" destOrd="0" parTransId="{492170E7-BBCC-48F6-8439-427BAD2023E3}" sibTransId="{B63D08B9-BA04-4C4B-8DEE-F4E529F2D52A}"/>
    <dgm:cxn modelId="{7A753DC9-7840-45A9-B627-695E4D3163C9}" type="presOf" srcId="{B76B691C-B27E-43F1-B2C3-51233EAFB7AA}" destId="{B7049A9F-6A28-401D-A4D5-ACF298CE5720}" srcOrd="0" destOrd="0" presId="urn:microsoft.com/office/officeart/2005/8/layout/chevron2"/>
    <dgm:cxn modelId="{83914A18-CEFB-471C-8D03-5845A6D4A17F}" type="presOf" srcId="{E75530D7-F300-4017-ABA0-0530AC0E03A4}" destId="{E7291022-301E-4A25-AE59-35A75D264481}" srcOrd="0" destOrd="0" presId="urn:microsoft.com/office/officeart/2005/8/layout/chevron2"/>
    <dgm:cxn modelId="{C1B30FC7-C862-43C2-A437-FDE55A831680}" srcId="{0DA0F121-1639-42EE-B715-32C7B7873F70}" destId="{6D0D53EF-D484-4386-BC78-77F7E67DB787}" srcOrd="0" destOrd="0" parTransId="{F3E62DE0-903B-4CFC-B6BF-F64F89FFEA95}" sibTransId="{5158F126-3B98-470E-9B4F-382F29BD441E}"/>
    <dgm:cxn modelId="{83495F22-D1EF-4C38-808E-480279239E78}" srcId="{7D1809B6-F3A1-401E-ABAB-18DBB8C088AD}" destId="{B76B691C-B27E-43F1-B2C3-51233EAFB7AA}" srcOrd="0" destOrd="0" parTransId="{FBA11244-5154-4D99-91A7-2C9876DDB392}" sibTransId="{A6EB63FC-4094-4783-AE5D-3DB3280F66A7}"/>
    <dgm:cxn modelId="{C1AFAFCD-59C4-4D5D-98A2-CE7305957B06}" srcId="{BDADF8EB-E431-4E22-A9A9-359494F8C5A6}" destId="{0DA0F121-1639-42EE-B715-32C7B7873F70}" srcOrd="0" destOrd="0" parTransId="{2996BB6F-B205-45B6-B843-0B12592ED451}" sibTransId="{B8E20E73-C651-469E-B772-F2CDA19FA363}"/>
    <dgm:cxn modelId="{F2183B90-D951-475B-90CA-F8C2D10931DD}" srcId="{E72AD66D-89D0-4826-8BA2-3D34AA516DAF}" destId="{4E2525FE-F63F-4F44-B598-CCE7C231787C}" srcOrd="0" destOrd="0" parTransId="{78F8C44E-FB41-4253-8D1C-A1249E1120E8}" sibTransId="{6CB78528-594C-4680-8248-F86CAF66DB46}"/>
    <dgm:cxn modelId="{542F19C6-233C-4891-8539-3F08698382B3}" srcId="{6B9CB383-7FDA-49BB-A8C7-78D56F7AECA9}" destId="{E75530D7-F300-4017-ABA0-0530AC0E03A4}" srcOrd="0" destOrd="0" parTransId="{8F98FBD7-787B-4D75-A963-8098D985073E}" sibTransId="{7EF1B719-A866-41F1-9C07-5C9959E56E0F}"/>
    <dgm:cxn modelId="{A1B6F1F2-83CC-4E0B-872D-85E2243721B6}" type="presParOf" srcId="{2C9A47AD-2321-4FB9-9AB8-D8C4C2C23B01}" destId="{5204440D-CB5D-4035-8185-51FA01DEDB17}" srcOrd="0" destOrd="0" presId="urn:microsoft.com/office/officeart/2005/8/layout/chevron2"/>
    <dgm:cxn modelId="{C9AA0847-4361-4844-9F9E-C3B1564FA7E2}" type="presParOf" srcId="{5204440D-CB5D-4035-8185-51FA01DEDB17}" destId="{98BA52A7-4035-45A2-AC76-8460958CADBE}" srcOrd="0" destOrd="0" presId="urn:microsoft.com/office/officeart/2005/8/layout/chevron2"/>
    <dgm:cxn modelId="{AA40225C-4494-47F1-BDBF-0451A537637F}" type="presParOf" srcId="{5204440D-CB5D-4035-8185-51FA01DEDB17}" destId="{617E12D8-CD1E-46FB-9632-FAAF8E7B6D8B}" srcOrd="1" destOrd="0" presId="urn:microsoft.com/office/officeart/2005/8/layout/chevron2"/>
    <dgm:cxn modelId="{F258680F-DAB6-4C58-9235-3822CB20B037}" type="presParOf" srcId="{2C9A47AD-2321-4FB9-9AB8-D8C4C2C23B01}" destId="{250B162A-0378-4778-A26A-AA6DBA8C2874}" srcOrd="1" destOrd="0" presId="urn:microsoft.com/office/officeart/2005/8/layout/chevron2"/>
    <dgm:cxn modelId="{1C55ACB4-1BF2-438E-B36C-278DB4696503}" type="presParOf" srcId="{2C9A47AD-2321-4FB9-9AB8-D8C4C2C23B01}" destId="{F5806A55-F473-4A73-ACBA-911E30D49EFD}" srcOrd="2" destOrd="0" presId="urn:microsoft.com/office/officeart/2005/8/layout/chevron2"/>
    <dgm:cxn modelId="{4A9E48A7-ACA8-46BC-B1AA-6D62D7D4A3A7}" type="presParOf" srcId="{F5806A55-F473-4A73-ACBA-911E30D49EFD}" destId="{D86CD826-EFF7-455D-9D0C-E47D5426CD56}" srcOrd="0" destOrd="0" presId="urn:microsoft.com/office/officeart/2005/8/layout/chevron2"/>
    <dgm:cxn modelId="{C25BBC08-4D29-4680-9002-EDF3643D95BD}" type="presParOf" srcId="{F5806A55-F473-4A73-ACBA-911E30D49EFD}" destId="{E7291022-301E-4A25-AE59-35A75D264481}" srcOrd="1" destOrd="0" presId="urn:microsoft.com/office/officeart/2005/8/layout/chevron2"/>
    <dgm:cxn modelId="{9016A5E1-2074-4B6D-AA49-6D42BF8C81E8}" type="presParOf" srcId="{2C9A47AD-2321-4FB9-9AB8-D8C4C2C23B01}" destId="{27A5F603-29E1-4FB8-B1DA-A0EDA9844B03}" srcOrd="3" destOrd="0" presId="urn:microsoft.com/office/officeart/2005/8/layout/chevron2"/>
    <dgm:cxn modelId="{E34F8026-D07A-4F59-BB45-006EE7365506}" type="presParOf" srcId="{2C9A47AD-2321-4FB9-9AB8-D8C4C2C23B01}" destId="{80EF57C2-D445-4403-A3D2-853BDD11322F}" srcOrd="4" destOrd="0" presId="urn:microsoft.com/office/officeart/2005/8/layout/chevron2"/>
    <dgm:cxn modelId="{2A3FADEB-2AF5-4877-99AE-F694820BEC9E}" type="presParOf" srcId="{80EF57C2-D445-4403-A3D2-853BDD11322F}" destId="{9810D2D2-1306-4410-83E3-0FC3ACEF3AF1}" srcOrd="0" destOrd="0" presId="urn:microsoft.com/office/officeart/2005/8/layout/chevron2"/>
    <dgm:cxn modelId="{66B5A46A-A8D2-4FDB-83E0-5C56A0BC9531}" type="presParOf" srcId="{80EF57C2-D445-4403-A3D2-853BDD11322F}" destId="{B7049A9F-6A28-401D-A4D5-ACF298CE5720}" srcOrd="1" destOrd="0" presId="urn:microsoft.com/office/officeart/2005/8/layout/chevron2"/>
    <dgm:cxn modelId="{07AC7D96-D7D6-44FE-B866-9A07C5489F26}" type="presParOf" srcId="{2C9A47AD-2321-4FB9-9AB8-D8C4C2C23B01}" destId="{8E5EF1A6-8B56-4E9F-8C1F-192F17C06492}" srcOrd="5" destOrd="0" presId="urn:microsoft.com/office/officeart/2005/8/layout/chevron2"/>
    <dgm:cxn modelId="{6B2D2B59-329B-4ACE-8CBC-185C2E1AEBB1}" type="presParOf" srcId="{2C9A47AD-2321-4FB9-9AB8-D8C4C2C23B01}" destId="{41810D2B-761F-40B1-A510-69C261770BD3}" srcOrd="6" destOrd="0" presId="urn:microsoft.com/office/officeart/2005/8/layout/chevron2"/>
    <dgm:cxn modelId="{8966B316-BF0E-418B-BC69-D69260A50FA0}" type="presParOf" srcId="{41810D2B-761F-40B1-A510-69C261770BD3}" destId="{866D7F9B-3508-44CD-ABA8-8085D273A4B7}" srcOrd="0" destOrd="0" presId="urn:microsoft.com/office/officeart/2005/8/layout/chevron2"/>
    <dgm:cxn modelId="{94EAFE60-9998-4937-8EE2-A4E0424BA1F2}" type="presParOf" srcId="{41810D2B-761F-40B1-A510-69C261770BD3}" destId="{5E5CC30C-E144-4F2C-891B-F369945E6AD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342C39-0172-4AC8-8A92-1388525BAE81}"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en-US"/>
        </a:p>
      </dgm:t>
    </dgm:pt>
    <dgm:pt modelId="{48C084C3-B5CB-43D5-93E9-D611F0B5FE56}">
      <dgm:prSet phldrT="[Text]"/>
      <dgm:spPr/>
      <dgm:t>
        <a:bodyPr/>
        <a:lstStyle/>
        <a:p>
          <a:r>
            <a:rPr lang="en-US" dirty="0" err="1" smtClean="0"/>
            <a:t>Nhận</a:t>
          </a:r>
          <a:r>
            <a:rPr lang="en-US" dirty="0" smtClean="0"/>
            <a:t> </a:t>
          </a:r>
          <a:r>
            <a:rPr lang="en-US" dirty="0" err="1" smtClean="0"/>
            <a:t>biết</a:t>
          </a:r>
          <a:endParaRPr lang="en-US" dirty="0"/>
        </a:p>
      </dgm:t>
    </dgm:pt>
    <dgm:pt modelId="{4E3AFF5B-0816-497A-9490-C8588E8AC934}" type="parTrans" cxnId="{48B36117-160C-4978-A958-F7946173B97F}">
      <dgm:prSet/>
      <dgm:spPr/>
      <dgm:t>
        <a:bodyPr/>
        <a:lstStyle/>
        <a:p>
          <a:endParaRPr lang="en-US"/>
        </a:p>
      </dgm:t>
    </dgm:pt>
    <dgm:pt modelId="{E4C09D66-6D1F-4EF3-823E-0324449253FB}" type="sibTrans" cxnId="{48B36117-160C-4978-A958-F7946173B97F}">
      <dgm:prSet/>
      <dgm:spPr/>
      <dgm:t>
        <a:bodyPr/>
        <a:lstStyle/>
        <a:p>
          <a:endParaRPr lang="en-US"/>
        </a:p>
      </dgm:t>
    </dgm:pt>
    <dgm:pt modelId="{0C1DC6AD-4037-4B8C-90C1-45FEBB0D16D0}">
      <dgm:prSet phldrT="[Text]"/>
      <dgm:spPr/>
      <dgm:t>
        <a:bodyPr/>
        <a:lstStyle/>
        <a:p>
          <a:r>
            <a:rPr lang="en-US" dirty="0" err="1" smtClean="0"/>
            <a:t>Thông</a:t>
          </a:r>
          <a:r>
            <a:rPr lang="en-US" dirty="0" smtClean="0"/>
            <a:t> </a:t>
          </a:r>
          <a:r>
            <a:rPr lang="en-US" dirty="0" err="1" smtClean="0"/>
            <a:t>hiểu</a:t>
          </a:r>
          <a:endParaRPr lang="en-US" dirty="0"/>
        </a:p>
      </dgm:t>
    </dgm:pt>
    <dgm:pt modelId="{5C1F1348-B576-4138-9A67-ABF50CFF959A}" type="parTrans" cxnId="{44B52D71-4DB9-4939-B2A9-D342A3CACB8F}">
      <dgm:prSet/>
      <dgm:spPr/>
      <dgm:t>
        <a:bodyPr/>
        <a:lstStyle/>
        <a:p>
          <a:endParaRPr lang="en-US"/>
        </a:p>
      </dgm:t>
    </dgm:pt>
    <dgm:pt modelId="{3F1940CA-80F1-4BFD-AE04-F405A5F0B306}" type="sibTrans" cxnId="{44B52D71-4DB9-4939-B2A9-D342A3CACB8F}">
      <dgm:prSet/>
      <dgm:spPr/>
      <dgm:t>
        <a:bodyPr/>
        <a:lstStyle/>
        <a:p>
          <a:endParaRPr lang="en-US"/>
        </a:p>
      </dgm:t>
    </dgm:pt>
    <dgm:pt modelId="{012634C6-C224-446B-952A-70DFD5BCE507}">
      <dgm:prSet phldrT="[Text]"/>
      <dgm:spPr/>
      <dgm:t>
        <a:bodyPr/>
        <a:lstStyle/>
        <a:p>
          <a:r>
            <a:rPr lang="en-US" dirty="0" err="1" smtClean="0"/>
            <a:t>Vận</a:t>
          </a:r>
          <a:r>
            <a:rPr lang="en-US" dirty="0" smtClean="0"/>
            <a:t> </a:t>
          </a:r>
          <a:r>
            <a:rPr lang="en-US" dirty="0" err="1" smtClean="0"/>
            <a:t>dụng</a:t>
          </a:r>
          <a:r>
            <a:rPr lang="en-US" dirty="0" smtClean="0"/>
            <a:t> </a:t>
          </a:r>
          <a:r>
            <a:rPr lang="en-US" dirty="0" err="1" smtClean="0"/>
            <a:t>thấp</a:t>
          </a:r>
          <a:endParaRPr lang="en-US" dirty="0"/>
        </a:p>
      </dgm:t>
    </dgm:pt>
    <dgm:pt modelId="{48C78ABE-BFDE-490A-BFA6-9605EE2939F3}" type="parTrans" cxnId="{1F3398B8-F97F-49B8-8C3D-58D86D078C4C}">
      <dgm:prSet/>
      <dgm:spPr/>
      <dgm:t>
        <a:bodyPr/>
        <a:lstStyle/>
        <a:p>
          <a:endParaRPr lang="en-US"/>
        </a:p>
      </dgm:t>
    </dgm:pt>
    <dgm:pt modelId="{1205C3A9-96D5-4197-8631-45E22BB48B9D}" type="sibTrans" cxnId="{1F3398B8-F97F-49B8-8C3D-58D86D078C4C}">
      <dgm:prSet/>
      <dgm:spPr/>
      <dgm:t>
        <a:bodyPr/>
        <a:lstStyle/>
        <a:p>
          <a:endParaRPr lang="en-US"/>
        </a:p>
      </dgm:t>
    </dgm:pt>
    <dgm:pt modelId="{490C7950-D5A8-4E34-930C-B2FEA33C4079}">
      <dgm:prSet phldrT="[Text]"/>
      <dgm:spPr/>
      <dgm:t>
        <a:bodyPr/>
        <a:lstStyle/>
        <a:p>
          <a:r>
            <a:rPr lang="en-US" dirty="0" err="1" smtClean="0"/>
            <a:t>Vận</a:t>
          </a:r>
          <a:r>
            <a:rPr lang="en-US" dirty="0" smtClean="0"/>
            <a:t> </a:t>
          </a:r>
          <a:r>
            <a:rPr lang="en-US" dirty="0" err="1" smtClean="0"/>
            <a:t>dụng</a:t>
          </a:r>
          <a:r>
            <a:rPr lang="en-US" dirty="0" smtClean="0"/>
            <a:t> </a:t>
          </a:r>
          <a:r>
            <a:rPr lang="en-US" dirty="0" err="1" smtClean="0"/>
            <a:t>cao</a:t>
          </a:r>
          <a:endParaRPr lang="en-US" dirty="0"/>
        </a:p>
      </dgm:t>
    </dgm:pt>
    <dgm:pt modelId="{C5807802-A6CC-4CC4-970B-6839113DB7A4}" type="parTrans" cxnId="{00CE31C9-0219-4897-91A2-BC81C861D364}">
      <dgm:prSet/>
      <dgm:spPr/>
      <dgm:t>
        <a:bodyPr/>
        <a:lstStyle/>
        <a:p>
          <a:endParaRPr lang="en-US"/>
        </a:p>
      </dgm:t>
    </dgm:pt>
    <dgm:pt modelId="{280A026A-3EFA-4D41-9B87-1E19A5FCE404}" type="sibTrans" cxnId="{00CE31C9-0219-4897-91A2-BC81C861D364}">
      <dgm:prSet/>
      <dgm:spPr/>
      <dgm:t>
        <a:bodyPr/>
        <a:lstStyle/>
        <a:p>
          <a:endParaRPr lang="en-US"/>
        </a:p>
      </dgm:t>
    </dgm:pt>
    <dgm:pt modelId="{9B601E26-336C-4B63-9C77-FB4A716D6C37}" type="pres">
      <dgm:prSet presAssocID="{F9342C39-0172-4AC8-8A92-1388525BAE81}" presName="rootnode" presStyleCnt="0">
        <dgm:presLayoutVars>
          <dgm:chMax/>
          <dgm:chPref/>
          <dgm:dir/>
          <dgm:animLvl val="lvl"/>
        </dgm:presLayoutVars>
      </dgm:prSet>
      <dgm:spPr/>
      <dgm:t>
        <a:bodyPr/>
        <a:lstStyle/>
        <a:p>
          <a:endParaRPr lang="en-US"/>
        </a:p>
      </dgm:t>
    </dgm:pt>
    <dgm:pt modelId="{3309BB57-DC23-491B-823A-EE247FB0A778}" type="pres">
      <dgm:prSet presAssocID="{48C084C3-B5CB-43D5-93E9-D611F0B5FE56}" presName="composite" presStyleCnt="0"/>
      <dgm:spPr/>
      <dgm:t>
        <a:bodyPr/>
        <a:lstStyle/>
        <a:p>
          <a:endParaRPr lang="en-US"/>
        </a:p>
      </dgm:t>
    </dgm:pt>
    <dgm:pt modelId="{4BA30144-AF63-425D-A446-69305EFB4EF4}" type="pres">
      <dgm:prSet presAssocID="{48C084C3-B5CB-43D5-93E9-D611F0B5FE56}" presName="LShape" presStyleLbl="alignNode1" presStyleIdx="0" presStyleCnt="7"/>
      <dgm:spPr/>
      <dgm:t>
        <a:bodyPr/>
        <a:lstStyle/>
        <a:p>
          <a:endParaRPr lang="en-US"/>
        </a:p>
      </dgm:t>
    </dgm:pt>
    <dgm:pt modelId="{F6FF6889-889D-4054-9437-FDA5CFE271CE}" type="pres">
      <dgm:prSet presAssocID="{48C084C3-B5CB-43D5-93E9-D611F0B5FE56}" presName="ParentText" presStyleLbl="revTx" presStyleIdx="0" presStyleCnt="4">
        <dgm:presLayoutVars>
          <dgm:chMax val="0"/>
          <dgm:chPref val="0"/>
          <dgm:bulletEnabled val="1"/>
        </dgm:presLayoutVars>
      </dgm:prSet>
      <dgm:spPr/>
      <dgm:t>
        <a:bodyPr/>
        <a:lstStyle/>
        <a:p>
          <a:endParaRPr lang="en-US"/>
        </a:p>
      </dgm:t>
    </dgm:pt>
    <dgm:pt modelId="{DFF9702A-1282-4C91-942A-A0A6ABF4CCC0}" type="pres">
      <dgm:prSet presAssocID="{48C084C3-B5CB-43D5-93E9-D611F0B5FE56}" presName="Triangle" presStyleLbl="alignNode1" presStyleIdx="1" presStyleCnt="7"/>
      <dgm:spPr/>
      <dgm:t>
        <a:bodyPr/>
        <a:lstStyle/>
        <a:p>
          <a:endParaRPr lang="en-US"/>
        </a:p>
      </dgm:t>
    </dgm:pt>
    <dgm:pt modelId="{0172DBBF-9E66-49DC-AFE3-BC42A6C4FB72}" type="pres">
      <dgm:prSet presAssocID="{E4C09D66-6D1F-4EF3-823E-0324449253FB}" presName="sibTrans" presStyleCnt="0"/>
      <dgm:spPr/>
      <dgm:t>
        <a:bodyPr/>
        <a:lstStyle/>
        <a:p>
          <a:endParaRPr lang="en-US"/>
        </a:p>
      </dgm:t>
    </dgm:pt>
    <dgm:pt modelId="{436EEB72-1215-4A8F-A4AB-7E12BDDECB1F}" type="pres">
      <dgm:prSet presAssocID="{E4C09D66-6D1F-4EF3-823E-0324449253FB}" presName="space" presStyleCnt="0"/>
      <dgm:spPr/>
      <dgm:t>
        <a:bodyPr/>
        <a:lstStyle/>
        <a:p>
          <a:endParaRPr lang="en-US"/>
        </a:p>
      </dgm:t>
    </dgm:pt>
    <dgm:pt modelId="{B6754849-5EB5-4477-B991-B8569F175C2B}" type="pres">
      <dgm:prSet presAssocID="{0C1DC6AD-4037-4B8C-90C1-45FEBB0D16D0}" presName="composite" presStyleCnt="0"/>
      <dgm:spPr/>
      <dgm:t>
        <a:bodyPr/>
        <a:lstStyle/>
        <a:p>
          <a:endParaRPr lang="en-US"/>
        </a:p>
      </dgm:t>
    </dgm:pt>
    <dgm:pt modelId="{B4657BF0-6B69-46EA-ADC4-F6914E791875}" type="pres">
      <dgm:prSet presAssocID="{0C1DC6AD-4037-4B8C-90C1-45FEBB0D16D0}" presName="LShape" presStyleLbl="alignNode1" presStyleIdx="2" presStyleCnt="7"/>
      <dgm:spPr/>
      <dgm:t>
        <a:bodyPr/>
        <a:lstStyle/>
        <a:p>
          <a:endParaRPr lang="en-US"/>
        </a:p>
      </dgm:t>
    </dgm:pt>
    <dgm:pt modelId="{7083A1BF-CB97-4B61-A967-1EF8562C310D}" type="pres">
      <dgm:prSet presAssocID="{0C1DC6AD-4037-4B8C-90C1-45FEBB0D16D0}" presName="ParentText" presStyleLbl="revTx" presStyleIdx="1" presStyleCnt="4">
        <dgm:presLayoutVars>
          <dgm:chMax val="0"/>
          <dgm:chPref val="0"/>
          <dgm:bulletEnabled val="1"/>
        </dgm:presLayoutVars>
      </dgm:prSet>
      <dgm:spPr/>
      <dgm:t>
        <a:bodyPr/>
        <a:lstStyle/>
        <a:p>
          <a:endParaRPr lang="en-US"/>
        </a:p>
      </dgm:t>
    </dgm:pt>
    <dgm:pt modelId="{484A06C1-2D76-488B-A962-C826C98D06E6}" type="pres">
      <dgm:prSet presAssocID="{0C1DC6AD-4037-4B8C-90C1-45FEBB0D16D0}" presName="Triangle" presStyleLbl="alignNode1" presStyleIdx="3" presStyleCnt="7"/>
      <dgm:spPr/>
      <dgm:t>
        <a:bodyPr/>
        <a:lstStyle/>
        <a:p>
          <a:endParaRPr lang="en-US"/>
        </a:p>
      </dgm:t>
    </dgm:pt>
    <dgm:pt modelId="{BA3C74E1-4957-464C-9460-7E1977770DB4}" type="pres">
      <dgm:prSet presAssocID="{3F1940CA-80F1-4BFD-AE04-F405A5F0B306}" presName="sibTrans" presStyleCnt="0"/>
      <dgm:spPr/>
      <dgm:t>
        <a:bodyPr/>
        <a:lstStyle/>
        <a:p>
          <a:endParaRPr lang="en-US"/>
        </a:p>
      </dgm:t>
    </dgm:pt>
    <dgm:pt modelId="{3E7361D3-5947-4966-87F4-C55CDA133E2E}" type="pres">
      <dgm:prSet presAssocID="{3F1940CA-80F1-4BFD-AE04-F405A5F0B306}" presName="space" presStyleCnt="0"/>
      <dgm:spPr/>
      <dgm:t>
        <a:bodyPr/>
        <a:lstStyle/>
        <a:p>
          <a:endParaRPr lang="en-US"/>
        </a:p>
      </dgm:t>
    </dgm:pt>
    <dgm:pt modelId="{3C81E72D-F599-4DD6-B076-3A92CF99942C}" type="pres">
      <dgm:prSet presAssocID="{012634C6-C224-446B-952A-70DFD5BCE507}" presName="composite" presStyleCnt="0"/>
      <dgm:spPr/>
      <dgm:t>
        <a:bodyPr/>
        <a:lstStyle/>
        <a:p>
          <a:endParaRPr lang="en-US"/>
        </a:p>
      </dgm:t>
    </dgm:pt>
    <dgm:pt modelId="{87A8AF39-AE14-4287-9A35-EA6BAF1D9A4E}" type="pres">
      <dgm:prSet presAssocID="{012634C6-C224-446B-952A-70DFD5BCE507}" presName="LShape" presStyleLbl="alignNode1" presStyleIdx="4" presStyleCnt="7"/>
      <dgm:spPr/>
      <dgm:t>
        <a:bodyPr/>
        <a:lstStyle/>
        <a:p>
          <a:endParaRPr lang="en-US"/>
        </a:p>
      </dgm:t>
    </dgm:pt>
    <dgm:pt modelId="{176727FB-1013-409B-9A0E-2EA12CBA1F50}" type="pres">
      <dgm:prSet presAssocID="{012634C6-C224-446B-952A-70DFD5BCE507}" presName="ParentText" presStyleLbl="revTx" presStyleIdx="2" presStyleCnt="4">
        <dgm:presLayoutVars>
          <dgm:chMax val="0"/>
          <dgm:chPref val="0"/>
          <dgm:bulletEnabled val="1"/>
        </dgm:presLayoutVars>
      </dgm:prSet>
      <dgm:spPr/>
      <dgm:t>
        <a:bodyPr/>
        <a:lstStyle/>
        <a:p>
          <a:endParaRPr lang="en-US"/>
        </a:p>
      </dgm:t>
    </dgm:pt>
    <dgm:pt modelId="{2AB29674-19B4-4CFB-8DF1-FBE84F69C85C}" type="pres">
      <dgm:prSet presAssocID="{012634C6-C224-446B-952A-70DFD5BCE507}" presName="Triangle" presStyleLbl="alignNode1" presStyleIdx="5" presStyleCnt="7"/>
      <dgm:spPr/>
      <dgm:t>
        <a:bodyPr/>
        <a:lstStyle/>
        <a:p>
          <a:endParaRPr lang="en-US"/>
        </a:p>
      </dgm:t>
    </dgm:pt>
    <dgm:pt modelId="{8B5C2A78-29C8-4A61-8707-3382913B023A}" type="pres">
      <dgm:prSet presAssocID="{1205C3A9-96D5-4197-8631-45E22BB48B9D}" presName="sibTrans" presStyleCnt="0"/>
      <dgm:spPr/>
      <dgm:t>
        <a:bodyPr/>
        <a:lstStyle/>
        <a:p>
          <a:endParaRPr lang="en-US"/>
        </a:p>
      </dgm:t>
    </dgm:pt>
    <dgm:pt modelId="{BF3DE029-4631-451C-AE1F-E3374C106AD6}" type="pres">
      <dgm:prSet presAssocID="{1205C3A9-96D5-4197-8631-45E22BB48B9D}" presName="space" presStyleCnt="0"/>
      <dgm:spPr/>
      <dgm:t>
        <a:bodyPr/>
        <a:lstStyle/>
        <a:p>
          <a:endParaRPr lang="en-US"/>
        </a:p>
      </dgm:t>
    </dgm:pt>
    <dgm:pt modelId="{9F7F78D3-FC11-4691-8250-95AA74738CB3}" type="pres">
      <dgm:prSet presAssocID="{490C7950-D5A8-4E34-930C-B2FEA33C4079}" presName="composite" presStyleCnt="0"/>
      <dgm:spPr/>
      <dgm:t>
        <a:bodyPr/>
        <a:lstStyle/>
        <a:p>
          <a:endParaRPr lang="en-US"/>
        </a:p>
      </dgm:t>
    </dgm:pt>
    <dgm:pt modelId="{22D3C19A-8BC4-4A87-9108-39F30F969654}" type="pres">
      <dgm:prSet presAssocID="{490C7950-D5A8-4E34-930C-B2FEA33C4079}" presName="LShape" presStyleLbl="alignNode1" presStyleIdx="6" presStyleCnt="7"/>
      <dgm:spPr/>
      <dgm:t>
        <a:bodyPr/>
        <a:lstStyle/>
        <a:p>
          <a:endParaRPr lang="en-US"/>
        </a:p>
      </dgm:t>
    </dgm:pt>
    <dgm:pt modelId="{915E3038-6041-4C58-866D-ABEA945478E6}" type="pres">
      <dgm:prSet presAssocID="{490C7950-D5A8-4E34-930C-B2FEA33C4079}" presName="ParentText" presStyleLbl="revTx" presStyleIdx="3" presStyleCnt="4">
        <dgm:presLayoutVars>
          <dgm:chMax val="0"/>
          <dgm:chPref val="0"/>
          <dgm:bulletEnabled val="1"/>
        </dgm:presLayoutVars>
      </dgm:prSet>
      <dgm:spPr/>
      <dgm:t>
        <a:bodyPr/>
        <a:lstStyle/>
        <a:p>
          <a:endParaRPr lang="en-US"/>
        </a:p>
      </dgm:t>
    </dgm:pt>
  </dgm:ptLst>
  <dgm:cxnLst>
    <dgm:cxn modelId="{1F3398B8-F97F-49B8-8C3D-58D86D078C4C}" srcId="{F9342C39-0172-4AC8-8A92-1388525BAE81}" destId="{012634C6-C224-446B-952A-70DFD5BCE507}" srcOrd="2" destOrd="0" parTransId="{48C78ABE-BFDE-490A-BFA6-9605EE2939F3}" sibTransId="{1205C3A9-96D5-4197-8631-45E22BB48B9D}"/>
    <dgm:cxn modelId="{A757107F-AEC3-4C20-AFE5-4F623D7A56AE}" type="presOf" srcId="{48C084C3-B5CB-43D5-93E9-D611F0B5FE56}" destId="{F6FF6889-889D-4054-9437-FDA5CFE271CE}" srcOrd="0" destOrd="0" presId="urn:microsoft.com/office/officeart/2009/3/layout/StepUpProcess"/>
    <dgm:cxn modelId="{48B36117-160C-4978-A958-F7946173B97F}" srcId="{F9342C39-0172-4AC8-8A92-1388525BAE81}" destId="{48C084C3-B5CB-43D5-93E9-D611F0B5FE56}" srcOrd="0" destOrd="0" parTransId="{4E3AFF5B-0816-497A-9490-C8588E8AC934}" sibTransId="{E4C09D66-6D1F-4EF3-823E-0324449253FB}"/>
    <dgm:cxn modelId="{9C11E6C1-D88E-4716-B5E4-209D5A4344D2}" type="presOf" srcId="{012634C6-C224-446B-952A-70DFD5BCE507}" destId="{176727FB-1013-409B-9A0E-2EA12CBA1F50}" srcOrd="0" destOrd="0" presId="urn:microsoft.com/office/officeart/2009/3/layout/StepUpProcess"/>
    <dgm:cxn modelId="{ABED326E-BF1A-44DA-A307-CA79C855A527}" type="presOf" srcId="{490C7950-D5A8-4E34-930C-B2FEA33C4079}" destId="{915E3038-6041-4C58-866D-ABEA945478E6}" srcOrd="0" destOrd="0" presId="urn:microsoft.com/office/officeart/2009/3/layout/StepUpProcess"/>
    <dgm:cxn modelId="{00CE31C9-0219-4897-91A2-BC81C861D364}" srcId="{F9342C39-0172-4AC8-8A92-1388525BAE81}" destId="{490C7950-D5A8-4E34-930C-B2FEA33C4079}" srcOrd="3" destOrd="0" parTransId="{C5807802-A6CC-4CC4-970B-6839113DB7A4}" sibTransId="{280A026A-3EFA-4D41-9B87-1E19A5FCE404}"/>
    <dgm:cxn modelId="{2440E0D1-358E-43DF-B776-A461DF329ADF}" type="presOf" srcId="{0C1DC6AD-4037-4B8C-90C1-45FEBB0D16D0}" destId="{7083A1BF-CB97-4B61-A967-1EF8562C310D}" srcOrd="0" destOrd="0" presId="urn:microsoft.com/office/officeart/2009/3/layout/StepUpProcess"/>
    <dgm:cxn modelId="{44B52D71-4DB9-4939-B2A9-D342A3CACB8F}" srcId="{F9342C39-0172-4AC8-8A92-1388525BAE81}" destId="{0C1DC6AD-4037-4B8C-90C1-45FEBB0D16D0}" srcOrd="1" destOrd="0" parTransId="{5C1F1348-B576-4138-9A67-ABF50CFF959A}" sibTransId="{3F1940CA-80F1-4BFD-AE04-F405A5F0B306}"/>
    <dgm:cxn modelId="{E3D28CD8-B1D4-4A2F-9159-2DF5FBAAFF56}" type="presOf" srcId="{F9342C39-0172-4AC8-8A92-1388525BAE81}" destId="{9B601E26-336C-4B63-9C77-FB4A716D6C37}" srcOrd="0" destOrd="0" presId="urn:microsoft.com/office/officeart/2009/3/layout/StepUpProcess"/>
    <dgm:cxn modelId="{133A8DBB-4B65-4C43-8A78-FAEEE37299CB}" type="presParOf" srcId="{9B601E26-336C-4B63-9C77-FB4A716D6C37}" destId="{3309BB57-DC23-491B-823A-EE247FB0A778}" srcOrd="0" destOrd="0" presId="urn:microsoft.com/office/officeart/2009/3/layout/StepUpProcess"/>
    <dgm:cxn modelId="{4000260A-5A08-4FF1-8355-B942E8782635}" type="presParOf" srcId="{3309BB57-DC23-491B-823A-EE247FB0A778}" destId="{4BA30144-AF63-425D-A446-69305EFB4EF4}" srcOrd="0" destOrd="0" presId="urn:microsoft.com/office/officeart/2009/3/layout/StepUpProcess"/>
    <dgm:cxn modelId="{72423926-A77A-4DD5-852C-8AA94F599679}" type="presParOf" srcId="{3309BB57-DC23-491B-823A-EE247FB0A778}" destId="{F6FF6889-889D-4054-9437-FDA5CFE271CE}" srcOrd="1" destOrd="0" presId="urn:microsoft.com/office/officeart/2009/3/layout/StepUpProcess"/>
    <dgm:cxn modelId="{EB4E01F2-A89A-439B-BCDF-778F45516943}" type="presParOf" srcId="{3309BB57-DC23-491B-823A-EE247FB0A778}" destId="{DFF9702A-1282-4C91-942A-A0A6ABF4CCC0}" srcOrd="2" destOrd="0" presId="urn:microsoft.com/office/officeart/2009/3/layout/StepUpProcess"/>
    <dgm:cxn modelId="{BEA5A9AF-3BC1-4540-B7EA-BC11DC68C1AD}" type="presParOf" srcId="{9B601E26-336C-4B63-9C77-FB4A716D6C37}" destId="{0172DBBF-9E66-49DC-AFE3-BC42A6C4FB72}" srcOrd="1" destOrd="0" presId="urn:microsoft.com/office/officeart/2009/3/layout/StepUpProcess"/>
    <dgm:cxn modelId="{37641830-B104-4ABD-A5A2-A2DB9C91F114}" type="presParOf" srcId="{0172DBBF-9E66-49DC-AFE3-BC42A6C4FB72}" destId="{436EEB72-1215-4A8F-A4AB-7E12BDDECB1F}" srcOrd="0" destOrd="0" presId="urn:microsoft.com/office/officeart/2009/3/layout/StepUpProcess"/>
    <dgm:cxn modelId="{F9C23B95-CC08-4B0B-9A22-B0124A8A60B6}" type="presParOf" srcId="{9B601E26-336C-4B63-9C77-FB4A716D6C37}" destId="{B6754849-5EB5-4477-B991-B8569F175C2B}" srcOrd="2" destOrd="0" presId="urn:microsoft.com/office/officeart/2009/3/layout/StepUpProcess"/>
    <dgm:cxn modelId="{12F34C87-8585-431C-B37E-FDD31E670B38}" type="presParOf" srcId="{B6754849-5EB5-4477-B991-B8569F175C2B}" destId="{B4657BF0-6B69-46EA-ADC4-F6914E791875}" srcOrd="0" destOrd="0" presId="urn:microsoft.com/office/officeart/2009/3/layout/StepUpProcess"/>
    <dgm:cxn modelId="{C4C16391-9BF1-4337-8716-92CFCAC78C14}" type="presParOf" srcId="{B6754849-5EB5-4477-B991-B8569F175C2B}" destId="{7083A1BF-CB97-4B61-A967-1EF8562C310D}" srcOrd="1" destOrd="0" presId="urn:microsoft.com/office/officeart/2009/3/layout/StepUpProcess"/>
    <dgm:cxn modelId="{1581E630-62F4-40EC-B859-169F86D76EE3}" type="presParOf" srcId="{B6754849-5EB5-4477-B991-B8569F175C2B}" destId="{484A06C1-2D76-488B-A962-C826C98D06E6}" srcOrd="2" destOrd="0" presId="urn:microsoft.com/office/officeart/2009/3/layout/StepUpProcess"/>
    <dgm:cxn modelId="{B58C1DAF-A2FD-401A-B87D-633A8BA14B78}" type="presParOf" srcId="{9B601E26-336C-4B63-9C77-FB4A716D6C37}" destId="{BA3C74E1-4957-464C-9460-7E1977770DB4}" srcOrd="3" destOrd="0" presId="urn:microsoft.com/office/officeart/2009/3/layout/StepUpProcess"/>
    <dgm:cxn modelId="{881C8D17-C2B5-42B0-B8DC-6C4AC4205D85}" type="presParOf" srcId="{BA3C74E1-4957-464C-9460-7E1977770DB4}" destId="{3E7361D3-5947-4966-87F4-C55CDA133E2E}" srcOrd="0" destOrd="0" presId="urn:microsoft.com/office/officeart/2009/3/layout/StepUpProcess"/>
    <dgm:cxn modelId="{FCC91B47-F2E8-427F-9D1D-20B082D263B1}" type="presParOf" srcId="{9B601E26-336C-4B63-9C77-FB4A716D6C37}" destId="{3C81E72D-F599-4DD6-B076-3A92CF99942C}" srcOrd="4" destOrd="0" presId="urn:microsoft.com/office/officeart/2009/3/layout/StepUpProcess"/>
    <dgm:cxn modelId="{C328AE14-7F30-44DC-B3B6-0D289EE6DDB3}" type="presParOf" srcId="{3C81E72D-F599-4DD6-B076-3A92CF99942C}" destId="{87A8AF39-AE14-4287-9A35-EA6BAF1D9A4E}" srcOrd="0" destOrd="0" presId="urn:microsoft.com/office/officeart/2009/3/layout/StepUpProcess"/>
    <dgm:cxn modelId="{1CFF74C8-9A54-4EE1-B6EF-C88844B348AA}" type="presParOf" srcId="{3C81E72D-F599-4DD6-B076-3A92CF99942C}" destId="{176727FB-1013-409B-9A0E-2EA12CBA1F50}" srcOrd="1" destOrd="0" presId="urn:microsoft.com/office/officeart/2009/3/layout/StepUpProcess"/>
    <dgm:cxn modelId="{F6FCD917-8C36-41CD-A4C7-6D028DD1FAA4}" type="presParOf" srcId="{3C81E72D-F599-4DD6-B076-3A92CF99942C}" destId="{2AB29674-19B4-4CFB-8DF1-FBE84F69C85C}" srcOrd="2" destOrd="0" presId="urn:microsoft.com/office/officeart/2009/3/layout/StepUpProcess"/>
    <dgm:cxn modelId="{0428235C-DBDA-497B-8221-BD229F0FE328}" type="presParOf" srcId="{9B601E26-336C-4B63-9C77-FB4A716D6C37}" destId="{8B5C2A78-29C8-4A61-8707-3382913B023A}" srcOrd="5" destOrd="0" presId="urn:microsoft.com/office/officeart/2009/3/layout/StepUpProcess"/>
    <dgm:cxn modelId="{3AEFF039-5645-4556-918B-A14D0E896DEA}" type="presParOf" srcId="{8B5C2A78-29C8-4A61-8707-3382913B023A}" destId="{BF3DE029-4631-451C-AE1F-E3374C106AD6}" srcOrd="0" destOrd="0" presId="urn:microsoft.com/office/officeart/2009/3/layout/StepUpProcess"/>
    <dgm:cxn modelId="{96B0D6D6-22C7-4994-9A32-3A76F48FCD1B}" type="presParOf" srcId="{9B601E26-336C-4B63-9C77-FB4A716D6C37}" destId="{9F7F78D3-FC11-4691-8250-95AA74738CB3}" srcOrd="6" destOrd="0" presId="urn:microsoft.com/office/officeart/2009/3/layout/StepUpProcess"/>
    <dgm:cxn modelId="{87C0B00A-01EB-4DD2-A17B-7A11DAFED9C0}" type="presParOf" srcId="{9F7F78D3-FC11-4691-8250-95AA74738CB3}" destId="{22D3C19A-8BC4-4A87-9108-39F30F969654}" srcOrd="0" destOrd="0" presId="urn:microsoft.com/office/officeart/2009/3/layout/StepUpProcess"/>
    <dgm:cxn modelId="{E657A4C2-4F34-4D15-AC30-72263035C8CD}" type="presParOf" srcId="{9F7F78D3-FC11-4691-8250-95AA74738CB3}" destId="{915E3038-6041-4C58-866D-ABEA945478E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C554B-30C5-4696-9FBD-35A49F5AD2F0}">
      <dsp:nvSpPr>
        <dsp:cNvPr id="0" name=""/>
        <dsp:cNvSpPr/>
      </dsp:nvSpPr>
      <dsp:spPr>
        <a:xfrm>
          <a:off x="-5485185" y="-839840"/>
          <a:ext cx="6531081" cy="6531081"/>
        </a:xfrm>
        <a:prstGeom prst="blockArc">
          <a:avLst>
            <a:gd name="adj1" fmla="val 18900000"/>
            <a:gd name="adj2" fmla="val 2700000"/>
            <a:gd name="adj3" fmla="val 331"/>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CEEB75-0C6F-4915-9BDD-6E6807298FC9}">
      <dsp:nvSpPr>
        <dsp:cNvPr id="0" name=""/>
        <dsp:cNvSpPr/>
      </dsp:nvSpPr>
      <dsp:spPr>
        <a:xfrm>
          <a:off x="457298" y="303115"/>
          <a:ext cx="7171278" cy="60661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1. </a:t>
          </a:r>
          <a:r>
            <a:rPr lang="en-US" sz="3300" b="1" kern="1200" dirty="0" err="1" smtClean="0">
              <a:latin typeface="Times New Roman" pitchFamily="18" charset="0"/>
              <a:cs typeface="Times New Roman" pitchFamily="18" charset="0"/>
            </a:rPr>
            <a:t>Nhận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xét</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đề</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kiểm</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tra</a:t>
          </a:r>
          <a:endParaRPr lang="en-US" sz="3300" b="1" kern="1200" dirty="0">
            <a:latin typeface="Times New Roman" pitchFamily="18" charset="0"/>
            <a:cs typeface="Times New Roman" pitchFamily="18" charset="0"/>
          </a:endParaRPr>
        </a:p>
      </dsp:txBody>
      <dsp:txXfrm>
        <a:off x="457298" y="303115"/>
        <a:ext cx="7171278" cy="606619"/>
      </dsp:txXfrm>
    </dsp:sp>
    <dsp:sp modelId="{82835662-7C46-4C50-88CC-E85C72AEF6FA}">
      <dsp:nvSpPr>
        <dsp:cNvPr id="0" name=""/>
        <dsp:cNvSpPr/>
      </dsp:nvSpPr>
      <dsp:spPr>
        <a:xfrm>
          <a:off x="78161" y="227288"/>
          <a:ext cx="758273" cy="75827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9C60C088-D18C-4BAD-85D5-2D80E220AC3E}">
      <dsp:nvSpPr>
        <dsp:cNvPr id="0" name=""/>
        <dsp:cNvSpPr/>
      </dsp:nvSpPr>
      <dsp:spPr>
        <a:xfrm>
          <a:off x="891984" y="1212752"/>
          <a:ext cx="6736593" cy="60661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2. </a:t>
          </a:r>
          <a:r>
            <a:rPr lang="en-US" sz="3300" b="1" kern="1200" dirty="0" err="1" smtClean="0">
              <a:latin typeface="Times New Roman" pitchFamily="18" charset="0"/>
              <a:cs typeface="Times New Roman" pitchFamily="18" charset="0"/>
            </a:rPr>
            <a:t>Lý</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luận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chung</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về</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Thông</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tư</a:t>
          </a:r>
          <a:r>
            <a:rPr lang="en-US" sz="3300" b="1" kern="1200" dirty="0" smtClean="0">
              <a:latin typeface="Times New Roman" pitchFamily="18" charset="0"/>
              <a:cs typeface="Times New Roman" pitchFamily="18" charset="0"/>
            </a:rPr>
            <a:t> 22</a:t>
          </a:r>
          <a:endParaRPr lang="en-US" sz="3300" b="1" kern="1200" dirty="0">
            <a:latin typeface="Times New Roman" pitchFamily="18" charset="0"/>
            <a:cs typeface="Times New Roman" pitchFamily="18" charset="0"/>
          </a:endParaRPr>
        </a:p>
      </dsp:txBody>
      <dsp:txXfrm>
        <a:off x="891984" y="1212752"/>
        <a:ext cx="6736593" cy="606619"/>
      </dsp:txXfrm>
    </dsp:sp>
    <dsp:sp modelId="{A8F9D828-D4E8-4B0B-A0A7-3075A5FC347F}">
      <dsp:nvSpPr>
        <dsp:cNvPr id="0" name=""/>
        <dsp:cNvSpPr/>
      </dsp:nvSpPr>
      <dsp:spPr>
        <a:xfrm>
          <a:off x="512847" y="1136925"/>
          <a:ext cx="758273" cy="75827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83314D38-8309-4E96-8C14-27ABBF9EB0A9}">
      <dsp:nvSpPr>
        <dsp:cNvPr id="0" name=""/>
        <dsp:cNvSpPr/>
      </dsp:nvSpPr>
      <dsp:spPr>
        <a:xfrm>
          <a:off x="1025397" y="2122390"/>
          <a:ext cx="6603179" cy="60661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3. </a:t>
          </a:r>
          <a:r>
            <a:rPr lang="en-US" sz="3300" b="1" kern="1200" dirty="0" err="1" smtClean="0">
              <a:latin typeface="Times New Roman" pitchFamily="18" charset="0"/>
              <a:cs typeface="Times New Roman" pitchFamily="18" charset="0"/>
            </a:rPr>
            <a:t>Quy</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trình</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xây</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dựng</a:t>
          </a:r>
          <a:r>
            <a:rPr lang="en-US" sz="3300" b="1" kern="1200" dirty="0" smtClean="0">
              <a:latin typeface="Times New Roman" pitchFamily="18" charset="0"/>
              <a:cs typeface="Times New Roman" pitchFamily="18" charset="0"/>
            </a:rPr>
            <a:t> ma </a:t>
          </a:r>
          <a:r>
            <a:rPr lang="en-US" sz="3300" b="1" kern="1200" dirty="0" err="1" smtClean="0">
              <a:latin typeface="Times New Roman" pitchFamily="18" charset="0"/>
              <a:cs typeface="Times New Roman" pitchFamily="18" charset="0"/>
            </a:rPr>
            <a:t>trận</a:t>
          </a:r>
          <a:r>
            <a:rPr lang="en-US" sz="3300" b="1" kern="1200" dirty="0" smtClean="0">
              <a:latin typeface="Times New Roman" pitchFamily="18" charset="0"/>
              <a:cs typeface="Times New Roman" pitchFamily="18" charset="0"/>
            </a:rPr>
            <a:t> </a:t>
          </a:r>
        </a:p>
      </dsp:txBody>
      <dsp:txXfrm>
        <a:off x="1025397" y="2122390"/>
        <a:ext cx="6603179" cy="606619"/>
      </dsp:txXfrm>
    </dsp:sp>
    <dsp:sp modelId="{E7C34C30-37D4-43AA-B75B-17681C51930B}">
      <dsp:nvSpPr>
        <dsp:cNvPr id="0" name=""/>
        <dsp:cNvSpPr/>
      </dsp:nvSpPr>
      <dsp:spPr>
        <a:xfrm>
          <a:off x="646260" y="2046563"/>
          <a:ext cx="758273" cy="75827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E600623C-29FE-40DD-8835-D12059B4CE69}">
      <dsp:nvSpPr>
        <dsp:cNvPr id="0" name=""/>
        <dsp:cNvSpPr/>
      </dsp:nvSpPr>
      <dsp:spPr>
        <a:xfrm>
          <a:off x="891984" y="3032027"/>
          <a:ext cx="6736593" cy="60661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4. </a:t>
          </a:r>
          <a:r>
            <a:rPr lang="en-US" sz="3300" b="1" kern="1200" dirty="0" err="1" smtClean="0">
              <a:latin typeface="Times New Roman" pitchFamily="18" charset="0"/>
              <a:cs typeface="Times New Roman" pitchFamily="18" charset="0"/>
            </a:rPr>
            <a:t>Thiết</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kế</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câu</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hỏi</a:t>
          </a:r>
          <a:r>
            <a:rPr lang="en-US" sz="3300" b="1" kern="1200" dirty="0" smtClean="0">
              <a:latin typeface="Times New Roman" pitchFamily="18" charset="0"/>
              <a:cs typeface="Times New Roman" pitchFamily="18" charset="0"/>
            </a:rPr>
            <a:t> </a:t>
          </a:r>
        </a:p>
      </dsp:txBody>
      <dsp:txXfrm>
        <a:off x="891984" y="3032027"/>
        <a:ext cx="6736593" cy="606619"/>
      </dsp:txXfrm>
    </dsp:sp>
    <dsp:sp modelId="{4F4818EF-1744-446D-9BE2-88F576F08645}">
      <dsp:nvSpPr>
        <dsp:cNvPr id="0" name=""/>
        <dsp:cNvSpPr/>
      </dsp:nvSpPr>
      <dsp:spPr>
        <a:xfrm>
          <a:off x="512847" y="2956200"/>
          <a:ext cx="758273" cy="75827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7A2019CC-9C36-4A40-B11C-FC3AEA56B94F}">
      <dsp:nvSpPr>
        <dsp:cNvPr id="0" name=""/>
        <dsp:cNvSpPr/>
      </dsp:nvSpPr>
      <dsp:spPr>
        <a:xfrm>
          <a:off x="457298" y="3941665"/>
          <a:ext cx="7171278" cy="606619"/>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1504" tIns="83820" rIns="83820" bIns="83820" numCol="1" spcCol="1270" anchor="ctr" anchorCtr="0">
          <a:noAutofit/>
        </a:bodyPr>
        <a:lstStyle/>
        <a:p>
          <a:pPr lvl="0" algn="l" defTabSz="1466850">
            <a:lnSpc>
              <a:spcPct val="90000"/>
            </a:lnSpc>
            <a:spcBef>
              <a:spcPct val="0"/>
            </a:spcBef>
            <a:spcAft>
              <a:spcPct val="35000"/>
            </a:spcAft>
          </a:pPr>
          <a:r>
            <a:rPr lang="en-US" sz="3300" b="1" kern="1200" dirty="0" smtClean="0">
              <a:latin typeface="Times New Roman" pitchFamily="18" charset="0"/>
              <a:cs typeface="Times New Roman" pitchFamily="18" charset="0"/>
            </a:rPr>
            <a:t>5. </a:t>
          </a:r>
          <a:r>
            <a:rPr lang="en-US" sz="3300" b="1" kern="1200" dirty="0" err="1" smtClean="0">
              <a:latin typeface="Times New Roman" pitchFamily="18" charset="0"/>
              <a:cs typeface="Times New Roman" pitchFamily="18" charset="0"/>
            </a:rPr>
            <a:t>Góp</a:t>
          </a:r>
          <a:r>
            <a:rPr lang="en-US" sz="3300" b="1" kern="1200" dirty="0" smtClean="0">
              <a:latin typeface="Times New Roman" pitchFamily="18" charset="0"/>
              <a:cs typeface="Times New Roman" pitchFamily="18" charset="0"/>
            </a:rPr>
            <a:t> ý, </a:t>
          </a:r>
          <a:r>
            <a:rPr lang="en-US" sz="3300" b="1" kern="1200" dirty="0" err="1" smtClean="0">
              <a:latin typeface="Times New Roman" pitchFamily="18" charset="0"/>
              <a:cs typeface="Times New Roman" pitchFamily="18" charset="0"/>
            </a:rPr>
            <a:t>nhận</a:t>
          </a:r>
          <a:r>
            <a:rPr lang="en-US" sz="3300" b="1" kern="1200" dirty="0" smtClean="0">
              <a:latin typeface="Times New Roman" pitchFamily="18" charset="0"/>
              <a:cs typeface="Times New Roman" pitchFamily="18" charset="0"/>
            </a:rPr>
            <a:t> </a:t>
          </a:r>
          <a:r>
            <a:rPr lang="en-US" sz="3300" b="1" kern="1200" dirty="0" err="1" smtClean="0">
              <a:latin typeface="Times New Roman" pitchFamily="18" charset="0"/>
              <a:cs typeface="Times New Roman" pitchFamily="18" charset="0"/>
            </a:rPr>
            <a:t>xét</a:t>
          </a:r>
          <a:endParaRPr lang="en-US" sz="3300" b="1" kern="1200" dirty="0" smtClean="0">
            <a:latin typeface="Times New Roman" pitchFamily="18" charset="0"/>
            <a:cs typeface="Times New Roman" pitchFamily="18" charset="0"/>
          </a:endParaRPr>
        </a:p>
      </dsp:txBody>
      <dsp:txXfrm>
        <a:off x="457298" y="3941665"/>
        <a:ext cx="7171278" cy="606619"/>
      </dsp:txXfrm>
    </dsp:sp>
    <dsp:sp modelId="{1AF53FEA-DCF2-43DD-8006-19B93C4F12ED}">
      <dsp:nvSpPr>
        <dsp:cNvPr id="0" name=""/>
        <dsp:cNvSpPr/>
      </dsp:nvSpPr>
      <dsp:spPr>
        <a:xfrm>
          <a:off x="78161" y="3865838"/>
          <a:ext cx="758273" cy="758273"/>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A52A7-4035-45A2-AC76-8460958CADBE}">
      <dsp:nvSpPr>
        <dsp:cNvPr id="0" name=""/>
        <dsp:cNvSpPr/>
      </dsp:nvSpPr>
      <dsp:spPr>
        <a:xfrm rot="5400000">
          <a:off x="-213341" y="215047"/>
          <a:ext cx="1422275" cy="995593"/>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1</a:t>
          </a:r>
          <a:endParaRPr lang="en-US" sz="2400" b="1"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rot="-5400000">
        <a:off x="1" y="499503"/>
        <a:ext cx="995593" cy="426682"/>
      </dsp:txXfrm>
    </dsp:sp>
    <dsp:sp modelId="{617E12D8-CD1E-46FB-9632-FAAF8E7B6D8B}">
      <dsp:nvSpPr>
        <dsp:cNvPr id="0" name=""/>
        <dsp:cNvSpPr/>
      </dsp:nvSpPr>
      <dsp:spPr>
        <a:xfrm rot="5400000">
          <a:off x="4448013" y="-3450713"/>
          <a:ext cx="924479" cy="782931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err="1" smtClean="0">
              <a:latin typeface="Times New Roman" panose="02020603050405020304" pitchFamily="18" charset="0"/>
              <a:cs typeface="Times New Roman" panose="02020603050405020304" pitchFamily="18" charset="0"/>
            </a:rPr>
            <a:t>XÂY</a:t>
          </a:r>
          <a:r>
            <a:rPr lang="en-US" sz="2400" b="1" kern="1200" dirty="0" smtClean="0">
              <a:latin typeface="Times New Roman" panose="02020603050405020304" pitchFamily="18" charset="0"/>
              <a:cs typeface="Times New Roman" panose="02020603050405020304" pitchFamily="18" charset="0"/>
            </a:rPr>
            <a:t> </a:t>
          </a:r>
          <a:r>
            <a:rPr lang="en-US" sz="2400" b="1" kern="1200" dirty="0" err="1" smtClean="0">
              <a:latin typeface="Times New Roman" panose="02020603050405020304" pitchFamily="18" charset="0"/>
              <a:cs typeface="Times New Roman" panose="02020603050405020304" pitchFamily="18" charset="0"/>
            </a:rPr>
            <a:t>DỰNG</a:t>
          </a:r>
          <a:r>
            <a:rPr lang="en-US" sz="2400" b="1" kern="1200" dirty="0" smtClean="0">
              <a:latin typeface="Times New Roman" panose="02020603050405020304" pitchFamily="18" charset="0"/>
              <a:cs typeface="Times New Roman" panose="02020603050405020304" pitchFamily="18" charset="0"/>
            </a:rPr>
            <a:t> MA </a:t>
          </a:r>
          <a:r>
            <a:rPr lang="en-US" sz="2400" b="1" kern="1200" dirty="0" err="1" smtClean="0">
              <a:latin typeface="Times New Roman" panose="02020603050405020304" pitchFamily="18" charset="0"/>
              <a:cs typeface="Times New Roman" panose="02020603050405020304" pitchFamily="18" charset="0"/>
            </a:rPr>
            <a:t>TRẬN</a:t>
          </a:r>
          <a:r>
            <a:rPr lang="en-US" sz="2400" b="1" kern="1200" dirty="0" smtClean="0">
              <a:latin typeface="Times New Roman" panose="02020603050405020304" pitchFamily="18" charset="0"/>
              <a:cs typeface="Times New Roman" panose="02020603050405020304" pitchFamily="18" charset="0"/>
            </a:rPr>
            <a:t> </a:t>
          </a:r>
          <a:r>
            <a:rPr lang="en-US" sz="2400" b="1" kern="1200" dirty="0" err="1" smtClean="0">
              <a:latin typeface="Times New Roman" panose="02020603050405020304" pitchFamily="18" charset="0"/>
              <a:cs typeface="Times New Roman" panose="02020603050405020304" pitchFamily="18" charset="0"/>
            </a:rPr>
            <a:t>NỘI</a:t>
          </a:r>
          <a:r>
            <a:rPr lang="en-US" sz="2400" b="1" kern="1200" dirty="0" smtClean="0">
              <a:latin typeface="Times New Roman" panose="02020603050405020304" pitchFamily="18" charset="0"/>
              <a:cs typeface="Times New Roman" panose="02020603050405020304" pitchFamily="18" charset="0"/>
            </a:rPr>
            <a:t> DUNG</a:t>
          </a:r>
          <a:endParaRPr lang="en-US" sz="2400" b="1" kern="1200" dirty="0">
            <a:latin typeface="Times New Roman" panose="02020603050405020304" pitchFamily="18" charset="0"/>
            <a:cs typeface="Times New Roman" panose="02020603050405020304" pitchFamily="18" charset="0"/>
          </a:endParaRPr>
        </a:p>
      </dsp:txBody>
      <dsp:txXfrm rot="-5400000">
        <a:off x="995594" y="46835"/>
        <a:ext cx="7784190" cy="834221"/>
      </dsp:txXfrm>
    </dsp:sp>
    <dsp:sp modelId="{D86CD826-EFF7-455D-9D0C-E47D5426CD56}">
      <dsp:nvSpPr>
        <dsp:cNvPr id="0" name=""/>
        <dsp:cNvSpPr/>
      </dsp:nvSpPr>
      <dsp:spPr>
        <a:xfrm rot="5400000">
          <a:off x="-213341" y="1492418"/>
          <a:ext cx="1422275" cy="995593"/>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2</a:t>
          </a:r>
          <a:endParaRPr lang="en-US" sz="2400" b="1"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rot="-5400000">
        <a:off x="1" y="1776874"/>
        <a:ext cx="995593" cy="426682"/>
      </dsp:txXfrm>
    </dsp:sp>
    <dsp:sp modelId="{E7291022-301E-4A25-AE59-35A75D264481}">
      <dsp:nvSpPr>
        <dsp:cNvPr id="0" name=""/>
        <dsp:cNvSpPr/>
      </dsp:nvSpPr>
      <dsp:spPr>
        <a:xfrm rot="5400000">
          <a:off x="4448013" y="-2173343"/>
          <a:ext cx="924479" cy="782931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smtClean="0">
              <a:latin typeface="Times New Roman" panose="02020603050405020304" pitchFamily="18" charset="0"/>
              <a:ea typeface="Tahoma" panose="020B0604030504040204" pitchFamily="34" charset="0"/>
              <a:cs typeface="Times New Roman" panose="02020603050405020304" pitchFamily="18" charset="0"/>
            </a:rPr>
            <a:t>XÂY DỰNG HỆ THỐNG CÂU HỎI TRẮC NGHIỆM</a:t>
          </a:r>
          <a:endParaRPr lang="en-US" sz="2400" b="1" kern="1200">
            <a:latin typeface="Times New Roman" panose="02020603050405020304" pitchFamily="18" charset="0"/>
            <a:cs typeface="Times New Roman" panose="02020603050405020304" pitchFamily="18" charset="0"/>
          </a:endParaRPr>
        </a:p>
      </dsp:txBody>
      <dsp:txXfrm rot="-5400000">
        <a:off x="995594" y="1324205"/>
        <a:ext cx="7784190" cy="834221"/>
      </dsp:txXfrm>
    </dsp:sp>
    <dsp:sp modelId="{9810D2D2-1306-4410-83E3-0FC3ACEF3AF1}">
      <dsp:nvSpPr>
        <dsp:cNvPr id="0" name=""/>
        <dsp:cNvSpPr/>
      </dsp:nvSpPr>
      <dsp:spPr>
        <a:xfrm rot="5400000">
          <a:off x="-213341" y="2769788"/>
          <a:ext cx="1422275" cy="995593"/>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3</a:t>
          </a:r>
          <a:endParaRPr lang="en-US" sz="2400" b="1"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rot="-5400000">
        <a:off x="1" y="3054244"/>
        <a:ext cx="995593" cy="426682"/>
      </dsp:txXfrm>
    </dsp:sp>
    <dsp:sp modelId="{B7049A9F-6A28-401D-A4D5-ACF298CE5720}">
      <dsp:nvSpPr>
        <dsp:cNvPr id="0" name=""/>
        <dsp:cNvSpPr/>
      </dsp:nvSpPr>
      <dsp:spPr>
        <a:xfrm rot="5400000">
          <a:off x="4448013" y="-895973"/>
          <a:ext cx="924479" cy="782931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smtClean="0">
              <a:latin typeface="Times New Roman" panose="02020603050405020304" pitchFamily="18" charset="0"/>
              <a:ea typeface="Tahoma" panose="020B0604030504040204" pitchFamily="34" charset="0"/>
              <a:cs typeface="Times New Roman" panose="02020603050405020304" pitchFamily="18" charset="0"/>
            </a:rPr>
            <a:t>XÂY DỰNG MA TRẬN PHÂN BỐ CÂU HỎI, TỈ LỆ</a:t>
          </a:r>
          <a:endParaRPr lang="en-US" sz="2400" b="1" kern="1200">
            <a:latin typeface="Times New Roman" panose="02020603050405020304" pitchFamily="18" charset="0"/>
            <a:cs typeface="Times New Roman" panose="02020603050405020304" pitchFamily="18" charset="0"/>
          </a:endParaRPr>
        </a:p>
      </dsp:txBody>
      <dsp:txXfrm rot="-5400000">
        <a:off x="995594" y="2601575"/>
        <a:ext cx="7784190" cy="834221"/>
      </dsp:txXfrm>
    </dsp:sp>
    <dsp:sp modelId="{866D7F9B-3508-44CD-ABA8-8085D273A4B7}">
      <dsp:nvSpPr>
        <dsp:cNvPr id="0" name=""/>
        <dsp:cNvSpPr/>
      </dsp:nvSpPr>
      <dsp:spPr>
        <a:xfrm rot="5400000">
          <a:off x="-213341" y="4047158"/>
          <a:ext cx="1422275" cy="995593"/>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Bước</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4</a:t>
          </a:r>
          <a:endParaRPr lang="en-US" sz="2400" b="1" kern="1200" dirty="0">
            <a:latin typeface="Times New Roman" panose="02020603050405020304" pitchFamily="18" charset="0"/>
            <a:ea typeface="Tahoma" panose="020B0604030504040204" pitchFamily="34" charset="0"/>
            <a:cs typeface="Times New Roman" panose="02020603050405020304" pitchFamily="18" charset="0"/>
          </a:endParaRPr>
        </a:p>
      </dsp:txBody>
      <dsp:txXfrm rot="-5400000">
        <a:off x="1" y="4331614"/>
        <a:ext cx="995593" cy="426682"/>
      </dsp:txXfrm>
    </dsp:sp>
    <dsp:sp modelId="{5E5CC30C-E144-4F2C-891B-F369945E6AD0}">
      <dsp:nvSpPr>
        <dsp:cNvPr id="0" name=""/>
        <dsp:cNvSpPr/>
      </dsp:nvSpPr>
      <dsp:spPr>
        <a:xfrm rot="5400000">
          <a:off x="4448013" y="381397"/>
          <a:ext cx="924479" cy="782931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THIẾT</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KẾ</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ĐỀ</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KIỂM</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TRA</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HOÀN</a:t>
          </a:r>
          <a:r>
            <a:rPr lang="en-US" sz="2400" b="1" kern="12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2400" b="1" kern="1200" dirty="0" err="1" smtClean="0">
              <a:latin typeface="Times New Roman" panose="02020603050405020304" pitchFamily="18" charset="0"/>
              <a:ea typeface="Tahoma" panose="020B0604030504040204" pitchFamily="34" charset="0"/>
              <a:cs typeface="Times New Roman" panose="02020603050405020304" pitchFamily="18" charset="0"/>
            </a:rPr>
            <a:t>CHỈNH</a:t>
          </a:r>
          <a:endParaRPr lang="en-US" sz="2400" b="1" kern="1200" dirty="0">
            <a:latin typeface="Times New Roman" panose="02020603050405020304" pitchFamily="18" charset="0"/>
            <a:cs typeface="Times New Roman" panose="02020603050405020304" pitchFamily="18" charset="0"/>
          </a:endParaRPr>
        </a:p>
      </dsp:txBody>
      <dsp:txXfrm rot="-5400000">
        <a:off x="995594" y="3878946"/>
        <a:ext cx="7784190" cy="8342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30144-AF63-425D-A446-69305EFB4EF4}">
      <dsp:nvSpPr>
        <dsp:cNvPr id="0" name=""/>
        <dsp:cNvSpPr/>
      </dsp:nvSpPr>
      <dsp:spPr>
        <a:xfrm rot="5400000">
          <a:off x="406538" y="1352846"/>
          <a:ext cx="1219225" cy="2028763"/>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FF6889-889D-4054-9437-FDA5CFE271CE}">
      <dsp:nvSpPr>
        <dsp:cNvPr id="0" name=""/>
        <dsp:cNvSpPr/>
      </dsp:nvSpPr>
      <dsp:spPr>
        <a:xfrm>
          <a:off x="203019" y="1959009"/>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Nhận</a:t>
          </a:r>
          <a:r>
            <a:rPr lang="en-US" sz="3200" kern="1200" dirty="0" smtClean="0"/>
            <a:t> </a:t>
          </a:r>
          <a:r>
            <a:rPr lang="en-US" sz="3200" kern="1200" dirty="0" err="1" smtClean="0"/>
            <a:t>biết</a:t>
          </a:r>
          <a:endParaRPr lang="en-US" sz="3200" kern="1200" dirty="0"/>
        </a:p>
      </dsp:txBody>
      <dsp:txXfrm>
        <a:off x="203019" y="1959009"/>
        <a:ext cx="1831578" cy="1605486"/>
      </dsp:txXfrm>
    </dsp:sp>
    <dsp:sp modelId="{DFF9702A-1282-4C91-942A-A0A6ABF4CCC0}">
      <dsp:nvSpPr>
        <dsp:cNvPr id="0" name=""/>
        <dsp:cNvSpPr/>
      </dsp:nvSpPr>
      <dsp:spPr>
        <a:xfrm>
          <a:off x="1689017" y="1203486"/>
          <a:ext cx="345580" cy="345580"/>
        </a:xfrm>
        <a:prstGeom prst="triangle">
          <a:avLst>
            <a:gd name="adj" fmla="val 100000"/>
          </a:avLst>
        </a:prstGeom>
        <a:solidFill>
          <a:schemeClr val="accent4">
            <a:hueOff val="1732615"/>
            <a:satOff val="-7995"/>
            <a:lumOff val="294"/>
            <a:alphaOff val="0"/>
          </a:schemeClr>
        </a:solidFill>
        <a:ln w="12700" cap="flat" cmpd="sng" algn="ctr">
          <a:solidFill>
            <a:schemeClr val="accent4">
              <a:hueOff val="1732615"/>
              <a:satOff val="-7995"/>
              <a:lumOff val="29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657BF0-6B69-46EA-ADC4-F6914E791875}">
      <dsp:nvSpPr>
        <dsp:cNvPr id="0" name=""/>
        <dsp:cNvSpPr/>
      </dsp:nvSpPr>
      <dsp:spPr>
        <a:xfrm rot="5400000">
          <a:off x="2648749" y="798009"/>
          <a:ext cx="1219225" cy="2028763"/>
        </a:xfrm>
        <a:prstGeom prst="corner">
          <a:avLst>
            <a:gd name="adj1" fmla="val 16120"/>
            <a:gd name="adj2" fmla="val 16110"/>
          </a:avLst>
        </a:prstGeom>
        <a:solidFill>
          <a:schemeClr val="accent4">
            <a:hueOff val="3465231"/>
            <a:satOff val="-15989"/>
            <a:lumOff val="588"/>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83A1BF-CB97-4B61-A967-1EF8562C310D}">
      <dsp:nvSpPr>
        <dsp:cNvPr id="0" name=""/>
        <dsp:cNvSpPr/>
      </dsp:nvSpPr>
      <dsp:spPr>
        <a:xfrm>
          <a:off x="2445230" y="1404172"/>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Thông</a:t>
          </a:r>
          <a:r>
            <a:rPr lang="en-US" sz="3200" kern="1200" dirty="0" smtClean="0"/>
            <a:t> </a:t>
          </a:r>
          <a:r>
            <a:rPr lang="en-US" sz="3200" kern="1200" dirty="0" err="1" smtClean="0"/>
            <a:t>hiểu</a:t>
          </a:r>
          <a:endParaRPr lang="en-US" sz="3200" kern="1200" dirty="0"/>
        </a:p>
      </dsp:txBody>
      <dsp:txXfrm>
        <a:off x="2445230" y="1404172"/>
        <a:ext cx="1831578" cy="1605486"/>
      </dsp:txXfrm>
    </dsp:sp>
    <dsp:sp modelId="{484A06C1-2D76-488B-A962-C826C98D06E6}">
      <dsp:nvSpPr>
        <dsp:cNvPr id="0" name=""/>
        <dsp:cNvSpPr/>
      </dsp:nvSpPr>
      <dsp:spPr>
        <a:xfrm>
          <a:off x="3931228" y="648649"/>
          <a:ext cx="345580" cy="345580"/>
        </a:xfrm>
        <a:prstGeom prst="triangle">
          <a:avLst>
            <a:gd name="adj" fmla="val 100000"/>
          </a:avLst>
        </a:prstGeom>
        <a:solidFill>
          <a:schemeClr val="accent4">
            <a:hueOff val="5197846"/>
            <a:satOff val="-23984"/>
            <a:lumOff val="883"/>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8AF39-AE14-4287-9A35-EA6BAF1D9A4E}">
      <dsp:nvSpPr>
        <dsp:cNvPr id="0" name=""/>
        <dsp:cNvSpPr/>
      </dsp:nvSpPr>
      <dsp:spPr>
        <a:xfrm rot="5400000">
          <a:off x="4890959" y="243172"/>
          <a:ext cx="1219225" cy="2028763"/>
        </a:xfrm>
        <a:prstGeom prst="corner">
          <a:avLst>
            <a:gd name="adj1" fmla="val 16120"/>
            <a:gd name="adj2" fmla="val 16110"/>
          </a:avLst>
        </a:prstGeom>
        <a:solidFill>
          <a:schemeClr val="accent4">
            <a:hueOff val="6930461"/>
            <a:satOff val="-31979"/>
            <a:lumOff val="1177"/>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6727FB-1013-409B-9A0E-2EA12CBA1F50}">
      <dsp:nvSpPr>
        <dsp:cNvPr id="0" name=""/>
        <dsp:cNvSpPr/>
      </dsp:nvSpPr>
      <dsp:spPr>
        <a:xfrm>
          <a:off x="4687440" y="849335"/>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Vận</a:t>
          </a:r>
          <a:r>
            <a:rPr lang="en-US" sz="3200" kern="1200" dirty="0" smtClean="0"/>
            <a:t> </a:t>
          </a:r>
          <a:r>
            <a:rPr lang="en-US" sz="3200" kern="1200" dirty="0" err="1" smtClean="0"/>
            <a:t>dụng</a:t>
          </a:r>
          <a:r>
            <a:rPr lang="en-US" sz="3200" kern="1200" dirty="0" smtClean="0"/>
            <a:t> </a:t>
          </a:r>
          <a:r>
            <a:rPr lang="en-US" sz="3200" kern="1200" dirty="0" err="1" smtClean="0"/>
            <a:t>thấp</a:t>
          </a:r>
          <a:endParaRPr lang="en-US" sz="3200" kern="1200" dirty="0"/>
        </a:p>
      </dsp:txBody>
      <dsp:txXfrm>
        <a:off x="4687440" y="849335"/>
        <a:ext cx="1831578" cy="1605486"/>
      </dsp:txXfrm>
    </dsp:sp>
    <dsp:sp modelId="{2AB29674-19B4-4CFB-8DF1-FBE84F69C85C}">
      <dsp:nvSpPr>
        <dsp:cNvPr id="0" name=""/>
        <dsp:cNvSpPr/>
      </dsp:nvSpPr>
      <dsp:spPr>
        <a:xfrm>
          <a:off x="6173438" y="93812"/>
          <a:ext cx="345580" cy="345580"/>
        </a:xfrm>
        <a:prstGeom prst="triangle">
          <a:avLst>
            <a:gd name="adj" fmla="val 100000"/>
          </a:avLst>
        </a:prstGeom>
        <a:solidFill>
          <a:schemeClr val="accent4">
            <a:hueOff val="8663077"/>
            <a:satOff val="-39973"/>
            <a:lumOff val="1471"/>
            <a:alphaOff val="0"/>
          </a:schemeClr>
        </a:solidFill>
        <a:ln w="12700" cap="flat" cmpd="sng" algn="ctr">
          <a:solidFill>
            <a:schemeClr val="accent4">
              <a:hueOff val="8663077"/>
              <a:satOff val="-39973"/>
              <a:lumOff val="1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3C19A-8BC4-4A87-9108-39F30F969654}">
      <dsp:nvSpPr>
        <dsp:cNvPr id="0" name=""/>
        <dsp:cNvSpPr/>
      </dsp:nvSpPr>
      <dsp:spPr>
        <a:xfrm rot="5400000">
          <a:off x="7133170" y="-311665"/>
          <a:ext cx="1219225" cy="2028763"/>
        </a:xfrm>
        <a:prstGeom prst="corner">
          <a:avLst>
            <a:gd name="adj1" fmla="val 16120"/>
            <a:gd name="adj2" fmla="val 16110"/>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5E3038-6041-4C58-866D-ABEA945478E6}">
      <dsp:nvSpPr>
        <dsp:cNvPr id="0" name=""/>
        <dsp:cNvSpPr/>
      </dsp:nvSpPr>
      <dsp:spPr>
        <a:xfrm>
          <a:off x="6929651" y="294498"/>
          <a:ext cx="1831578" cy="1605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err="1" smtClean="0"/>
            <a:t>Vận</a:t>
          </a:r>
          <a:r>
            <a:rPr lang="en-US" sz="3200" kern="1200" dirty="0" smtClean="0"/>
            <a:t> </a:t>
          </a:r>
          <a:r>
            <a:rPr lang="en-US" sz="3200" kern="1200" dirty="0" err="1" smtClean="0"/>
            <a:t>dụng</a:t>
          </a:r>
          <a:r>
            <a:rPr lang="en-US" sz="3200" kern="1200" dirty="0" smtClean="0"/>
            <a:t> </a:t>
          </a:r>
          <a:r>
            <a:rPr lang="en-US" sz="3200" kern="1200" dirty="0" err="1" smtClean="0"/>
            <a:t>cao</a:t>
          </a:r>
          <a:endParaRPr lang="en-US" sz="3200" kern="1200" dirty="0"/>
        </a:p>
      </dsp:txBody>
      <dsp:txXfrm>
        <a:off x="6929651" y="294498"/>
        <a:ext cx="1831578" cy="160548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BB076-67E4-4814-AC9E-B6C8728B45CD}" type="datetimeFigureOut">
              <a:rPr lang="en-US" smtClean="0"/>
              <a:t>3/30/2017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A58EC8-B56E-447C-B202-3C61BA8E458A}" type="slidenum">
              <a:rPr lang="en-US" smtClean="0"/>
              <a:t>‹#›</a:t>
            </a:fld>
            <a:endParaRPr lang="en-US"/>
          </a:p>
        </p:txBody>
      </p:sp>
    </p:spTree>
    <p:extLst>
      <p:ext uri="{BB962C8B-B14F-4D97-AF65-F5344CB8AC3E}">
        <p14:creationId xmlns:p14="http://schemas.microsoft.com/office/powerpoint/2010/main" val="2785566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020901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38</a:t>
            </a:fld>
            <a:endParaRPr lang="en-US">
              <a:solidFill>
                <a:prstClr val="black"/>
              </a:solidFill>
            </a:endParaRPr>
          </a:p>
        </p:txBody>
      </p:sp>
    </p:spTree>
    <p:extLst>
      <p:ext uri="{BB962C8B-B14F-4D97-AF65-F5344CB8AC3E}">
        <p14:creationId xmlns:p14="http://schemas.microsoft.com/office/powerpoint/2010/main" val="1501405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27223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1527223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09827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4109827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val="410982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C90DD41-8F89-4FBE-9FB1-74320FB96A7F}" type="slidenum">
              <a:rPr lang="en-US" smtClean="0">
                <a:solidFill>
                  <a:prstClr val="black"/>
                </a:solidFill>
              </a:rPr>
              <a:pPr>
                <a:defRPr/>
              </a:pPr>
              <a:t>27</a:t>
            </a:fld>
            <a:endParaRPr lang="en-US">
              <a:solidFill>
                <a:prstClr val="black"/>
              </a:solidFill>
            </a:endParaRPr>
          </a:p>
        </p:txBody>
      </p:sp>
    </p:spTree>
    <p:extLst>
      <p:ext uri="{BB962C8B-B14F-4D97-AF65-F5344CB8AC3E}">
        <p14:creationId xmlns:p14="http://schemas.microsoft.com/office/powerpoint/2010/main" val="4109827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C90DD41-8F89-4FBE-9FB1-74320FB96A7F}"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1405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54536370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4107679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35346391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50916488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050005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94866776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7355664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3624373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105206163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0C72E7-7057-48A5-8DF2-522093E492CF}"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498254648"/>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C72E7-7057-48A5-8DF2-522093E492CF}"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28127-7872-4047-AC89-97398B16B864}" type="slidenum">
              <a:rPr lang="en-US" smtClean="0"/>
              <a:t>‹#›</a:t>
            </a:fld>
            <a:endParaRPr lang="en-US"/>
          </a:p>
        </p:txBody>
      </p:sp>
      <p:sp>
        <p:nvSpPr>
          <p:cNvPr id="7" name="Rectangle 6"/>
          <p:cNvSpPr/>
          <p:nvPr userDrawn="1"/>
        </p:nvSpPr>
        <p:spPr>
          <a:xfrm>
            <a:off x="0" y="0"/>
            <a:ext cx="9144000" cy="838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6400800"/>
            <a:ext cx="9144000" cy="457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17022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2310933098"/>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0C72E7-7057-48A5-8DF2-522093E492CF}"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3237613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0C72E7-7057-48A5-8DF2-522093E492CF}"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3855977178"/>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0C72E7-7057-48A5-8DF2-522093E492CF}"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1727255100"/>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0C72E7-7057-48A5-8DF2-522093E492CF}"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1872236867"/>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72E7-7057-48A5-8DF2-522093E492CF}"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1285006035"/>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C72E7-7057-48A5-8DF2-522093E492CF}"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739022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0C72E7-7057-48A5-8DF2-522093E492CF}"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29988667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C72E7-7057-48A5-8DF2-522093E492CF}"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35059109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0C72E7-7057-48A5-8DF2-522093E492CF}"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28127-7872-4047-AC89-97398B16B864}" type="slidenum">
              <a:rPr lang="en-US" smtClean="0"/>
              <a:t>‹#›</a:t>
            </a:fld>
            <a:endParaRPr lang="en-US"/>
          </a:p>
        </p:txBody>
      </p:sp>
    </p:spTree>
    <p:extLst>
      <p:ext uri="{BB962C8B-B14F-4D97-AF65-F5344CB8AC3E}">
        <p14:creationId xmlns:p14="http://schemas.microsoft.com/office/powerpoint/2010/main" val="221837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9077013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p:nvPr userDrawn="1"/>
        </p:nvSpPr>
        <p:spPr>
          <a:xfrm>
            <a:off x="0" y="0"/>
            <a:ext cx="9144000" cy="838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0" y="6400800"/>
            <a:ext cx="9144000" cy="4572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709018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4411665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7541084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0056326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70903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6222133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image" Target="../media/image1.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0768964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8"/>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731465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C0C72E7-7057-48A5-8DF2-522093E492CF}" type="datetimeFigureOut">
              <a:rPr lang="en-US" smtClean="0"/>
              <a:t>3/30/2017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328127-7872-4047-AC89-97398B16B864}" type="slidenum">
              <a:rPr lang="en-US" smtClean="0"/>
              <a:t>‹#›</a:t>
            </a:fld>
            <a:endParaRPr lang="en-US"/>
          </a:p>
        </p:txBody>
      </p:sp>
    </p:spTree>
    <p:extLst>
      <p:ext uri="{BB962C8B-B14F-4D97-AF65-F5344CB8AC3E}">
        <p14:creationId xmlns:p14="http://schemas.microsoft.com/office/powerpoint/2010/main" val="363316784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p:fade/>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19.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22000"/>
            <a:lum/>
          </a:blip>
          <a:srcRect/>
          <a:stretch>
            <a:fillRect l="-10000" r="-10000"/>
          </a:stretch>
        </a:blipFill>
        <a:effectLst/>
      </p:bgPr>
    </p:bg>
    <p:spTree>
      <p:nvGrpSpPr>
        <p:cNvPr id="1" name=""/>
        <p:cNvGrpSpPr/>
        <p:nvPr/>
      </p:nvGrpSpPr>
      <p:grpSpPr>
        <a:xfrm>
          <a:off x="0" y="0"/>
          <a:ext cx="0" cy="0"/>
          <a:chOff x="0" y="0"/>
          <a:chExt cx="0" cy="0"/>
        </a:xfrm>
      </p:grpSpPr>
      <p:sp>
        <p:nvSpPr>
          <p:cNvPr id="10" name="Title 1"/>
          <p:cNvSpPr txBox="1">
            <a:spLocks/>
          </p:cNvSpPr>
          <p:nvPr/>
        </p:nvSpPr>
        <p:spPr>
          <a:xfrm>
            <a:off x="1331640" y="1524000"/>
            <a:ext cx="6336704" cy="646274"/>
          </a:xfrm>
          <a:prstGeom prst="rect">
            <a:avLst/>
          </a:prstGeom>
        </p:spPr>
        <p:txBody>
          <a:bodyPr vert="horz" lIns="91440" tIns="45720" rIns="91440" bIns="45720" rtlCol="0"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sz="3600" b="1" kern="1200">
                <a:solidFill>
                  <a:schemeClr val="tx1"/>
                </a:solidFill>
                <a:latin typeface="Times New Roman" pitchFamily="18" charset="0"/>
                <a:ea typeface="+mj-ea"/>
                <a:cs typeface="Times New Roman" pitchFamily="18" charset="0"/>
              </a:defRPr>
            </a:lvl1pPr>
          </a:lstStyle>
          <a:p>
            <a:r>
              <a:rPr lang="en-US" sz="6000" spc="50" dirty="0" err="1" smtClean="0">
                <a:ln w="11430">
                  <a:solidFill>
                    <a:srgbClr val="92D050"/>
                  </a:solidFill>
                </a:ln>
                <a:solidFill>
                  <a:srgbClr val="00B050"/>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TẬP</a:t>
            </a:r>
            <a:r>
              <a:rPr lang="en-US" sz="6000" spc="50" dirty="0" smtClean="0">
                <a:ln w="11430">
                  <a:solidFill>
                    <a:srgbClr val="92D050"/>
                  </a:solidFill>
                </a:ln>
                <a:solidFill>
                  <a:srgbClr val="00B050"/>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 </a:t>
            </a:r>
            <a:r>
              <a:rPr lang="en-US" sz="6000" spc="50" dirty="0" err="1" smtClean="0">
                <a:ln w="11430">
                  <a:solidFill>
                    <a:srgbClr val="92D050"/>
                  </a:solidFill>
                </a:ln>
                <a:solidFill>
                  <a:srgbClr val="00B050"/>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rPr>
              <a:t>HUẤN</a:t>
            </a:r>
            <a:endParaRPr lang="en-US" sz="6000" spc="50" dirty="0">
              <a:ln w="11430">
                <a:solidFill>
                  <a:srgbClr val="92D050"/>
                </a:solidFill>
              </a:ln>
              <a:solidFill>
                <a:srgbClr val="00B050"/>
              </a:solidFill>
              <a:effectLst>
                <a:outerShdw blurRad="76200" dist="50800" dir="5400000" algn="tl" rotWithShape="0">
                  <a:srgbClr val="000000">
                    <a:alpha val="65000"/>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11" name="Subtitle 2"/>
          <p:cNvSpPr txBox="1">
            <a:spLocks/>
          </p:cNvSpPr>
          <p:nvPr/>
        </p:nvSpPr>
        <p:spPr>
          <a:xfrm>
            <a:off x="0" y="2421515"/>
            <a:ext cx="9144000" cy="2209800"/>
          </a:xfrm>
          <a:prstGeom prst="rect">
            <a:avLst/>
          </a:prstGeom>
        </p:spPr>
        <p:txBody>
          <a:bodyPr vert="horz" lIns="91440" tIns="45720" rIns="91440" bIns="45720" rtlCol="0">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0" indent="0" algn="ctr" defTabSz="914400" rtl="0" eaLnBrk="1" latinLnBrk="0" hangingPunct="1">
              <a:spcBef>
                <a:spcPct val="20000"/>
              </a:spcBef>
              <a:buFont typeface="Arial" pitchFamily="34" charset="0"/>
              <a:buNone/>
              <a:defRPr sz="2800" b="1" kern="1200">
                <a:solidFill>
                  <a:schemeClr val="tx1"/>
                </a:solidFill>
                <a:latin typeface="Times New Roman" pitchFamily="18" charset="0"/>
                <a:ea typeface="+mn-ea"/>
                <a:cs typeface="Times New Roman" pitchFamily="18"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XÂY</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DỰNG</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MA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TRẬN</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CÂU</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HỎI</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ĐỀ</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KIỂM</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TRA</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MÔN</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TIN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HỌC</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CẤP</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TIỂU</a:t>
            </a:r>
            <a:r>
              <a:rPr kumimoji="0" lang="en-US" sz="4000" b="1" i="0" u="none" strike="noStrike" kern="1200" cap="none" spc="0" normalizeH="0" noProof="0" dirty="0"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4000" b="1" i="0" u="none" strike="noStrike" kern="1200" cap="none" spc="0" normalizeH="0" noProof="0" dirty="0" err="1" smtClean="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rPr>
              <a:t>HỌC</a:t>
            </a:r>
            <a:endParaRPr kumimoji="0" lang="en-US" sz="4000" b="1" i="0" u="none" strike="noStrike" kern="1200" cap="none" spc="0" normalizeH="0" baseline="0" noProof="0" dirty="0">
              <a:ln w="9525">
                <a:solidFill>
                  <a:srgbClr val="FF0000"/>
                </a:solidFill>
                <a:prstDash val="solid"/>
              </a:ln>
              <a:solidFill>
                <a:srgbClr val="FF0000"/>
              </a:solidFill>
              <a:effectLst>
                <a:outerShdw blurRad="12700" dist="38100" dir="2700000" algn="tl" rotWithShape="0">
                  <a:srgbClr val="4BACC6">
                    <a:lumMod val="60000"/>
                    <a:lumOff val="40000"/>
                  </a:srgbClr>
                </a:outerShdw>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2" name="TextBox 11"/>
          <p:cNvSpPr txBox="1"/>
          <p:nvPr/>
        </p:nvSpPr>
        <p:spPr>
          <a:xfrm>
            <a:off x="1151384" y="242309"/>
            <a:ext cx="6697216" cy="461665"/>
          </a:xfrm>
          <a:prstGeom prst="rect">
            <a:avLst/>
          </a:prstGeom>
          <a:noFill/>
        </p:spPr>
        <p:txBody>
          <a:bodyPr wrap="square" rtlCol="0">
            <a:spAutoFit/>
          </a:bodyPr>
          <a:lstStyle/>
          <a:p>
            <a:pPr algn="ctr"/>
            <a:r>
              <a:rPr lang="en-US" sz="2400" b="1" dirty="0">
                <a:ln w="0"/>
                <a:solidFill>
                  <a:srgbClr val="002060"/>
                </a:solidFill>
                <a:latin typeface="Tahoma" panose="020B0604030504040204" pitchFamily="34" charset="0"/>
                <a:ea typeface="Tahoma" panose="020B0604030504040204" pitchFamily="34" charset="0"/>
                <a:cs typeface="Tahoma" panose="020B0604030504040204" pitchFamily="34" charset="0"/>
              </a:rPr>
              <a:t>PHÒNG GIÁO DỤC VÀ ĐÀO TẠO QUẬN 12</a:t>
            </a:r>
          </a:p>
        </p:txBody>
      </p:sp>
      <p:sp>
        <p:nvSpPr>
          <p:cNvPr id="4" name="Rectangle 3"/>
          <p:cNvSpPr/>
          <p:nvPr/>
        </p:nvSpPr>
        <p:spPr>
          <a:xfrm>
            <a:off x="2188975" y="4882556"/>
            <a:ext cx="4766048" cy="584775"/>
          </a:xfrm>
          <a:prstGeom prst="rect">
            <a:avLst/>
          </a:prstGeom>
          <a:noFill/>
        </p:spPr>
        <p:txBody>
          <a:bodyPr wrap="none" lIns="91440" tIns="45720" rIns="91440" bIns="45720">
            <a:spAutoFit/>
          </a:bodyPr>
          <a:lstStyle/>
          <a:p>
            <a:pPr algn="ctr"/>
            <a:r>
              <a:rPr lang="en-US" sz="32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ahoma" panose="020B0604030504040204" pitchFamily="34" charset="0"/>
                <a:ea typeface="Tahoma" panose="020B0604030504040204" pitchFamily="34" charset="0"/>
                <a:cs typeface="Tahoma" panose="020B0604030504040204" pitchFamily="34" charset="0"/>
              </a:rPr>
              <a:t>Năm</a:t>
            </a:r>
            <a:r>
              <a:rPr lang="en-US" sz="3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ahoma" panose="020B0604030504040204" pitchFamily="34" charset="0"/>
                <a:ea typeface="Tahoma" panose="020B0604030504040204" pitchFamily="34" charset="0"/>
                <a:cs typeface="Tahoma" panose="020B0604030504040204" pitchFamily="34" charset="0"/>
              </a:rPr>
              <a:t> </a:t>
            </a:r>
            <a:r>
              <a:rPr lang="en-US" sz="32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ahoma" panose="020B0604030504040204" pitchFamily="34" charset="0"/>
                <a:ea typeface="Tahoma" panose="020B0604030504040204" pitchFamily="34" charset="0"/>
                <a:cs typeface="Tahoma" panose="020B0604030504040204" pitchFamily="34" charset="0"/>
              </a:rPr>
              <a:t>học</a:t>
            </a:r>
            <a:r>
              <a:rPr lang="en-US" sz="3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ahoma" panose="020B0604030504040204" pitchFamily="34" charset="0"/>
                <a:ea typeface="Tahoma" panose="020B0604030504040204" pitchFamily="34" charset="0"/>
                <a:cs typeface="Tahoma" panose="020B0604030504040204" pitchFamily="34" charset="0"/>
              </a:rPr>
              <a:t>: 2016 - 2017</a:t>
            </a:r>
            <a:endParaRPr lang="en-US" sz="3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13" name="TextBox 12"/>
          <p:cNvSpPr txBox="1"/>
          <p:nvPr/>
        </p:nvSpPr>
        <p:spPr>
          <a:xfrm>
            <a:off x="4264138" y="6210445"/>
            <a:ext cx="4879862" cy="400110"/>
          </a:xfrm>
          <a:prstGeom prst="rect">
            <a:avLst/>
          </a:prstGeom>
          <a:noFill/>
        </p:spPr>
        <p:txBody>
          <a:bodyPr wrap="none" rtlCol="0">
            <a:spAutoFit/>
          </a:bodyPr>
          <a:lstStyle/>
          <a:p>
            <a:r>
              <a:rPr lang="en-US" sz="2000" b="1" dirty="0" err="1" smtClean="0">
                <a:latin typeface="Tahoma" panose="020B0604030504040204" pitchFamily="34" charset="0"/>
                <a:ea typeface="Tahoma" panose="020B0604030504040204" pitchFamily="34" charset="0"/>
                <a:cs typeface="Tahoma" panose="020B0604030504040204" pitchFamily="34" charset="0"/>
              </a:rPr>
              <a:t>Quận</a:t>
            </a:r>
            <a:r>
              <a:rPr lang="en-US" sz="2000" b="1" dirty="0" smtClean="0">
                <a:latin typeface="Tahoma" panose="020B0604030504040204" pitchFamily="34" charset="0"/>
                <a:ea typeface="Tahoma" panose="020B0604030504040204" pitchFamily="34" charset="0"/>
                <a:cs typeface="Tahoma" panose="020B0604030504040204" pitchFamily="34" charset="0"/>
              </a:rPr>
              <a:t> 12, </a:t>
            </a:r>
            <a:r>
              <a:rPr lang="en-US" sz="2000" b="1" dirty="0" err="1" smtClean="0">
                <a:latin typeface="Tahoma" panose="020B0604030504040204" pitchFamily="34" charset="0"/>
                <a:ea typeface="Tahoma" panose="020B0604030504040204" pitchFamily="34" charset="0"/>
                <a:cs typeface="Tahoma" panose="020B0604030504040204" pitchFamily="34" charset="0"/>
              </a:rPr>
              <a:t>ngày</a:t>
            </a:r>
            <a:r>
              <a:rPr lang="en-US" sz="2000" b="1" dirty="0" smtClean="0">
                <a:latin typeface="Tahoma" panose="020B0604030504040204" pitchFamily="34" charset="0"/>
                <a:ea typeface="Tahoma" panose="020B0604030504040204" pitchFamily="34" charset="0"/>
                <a:cs typeface="Tahoma" panose="020B0604030504040204" pitchFamily="34" charset="0"/>
              </a:rPr>
              <a:t> 30 </a:t>
            </a:r>
            <a:r>
              <a:rPr lang="en-US" sz="2000" b="1" dirty="0" err="1" smtClean="0">
                <a:latin typeface="Tahoma" panose="020B0604030504040204" pitchFamily="34" charset="0"/>
                <a:ea typeface="Tahoma" panose="020B0604030504040204" pitchFamily="34" charset="0"/>
                <a:cs typeface="Tahoma" panose="020B0604030504040204" pitchFamily="34" charset="0"/>
              </a:rPr>
              <a:t>tháng</a:t>
            </a:r>
            <a:r>
              <a:rPr lang="en-US" sz="2000" b="1" dirty="0" smtClean="0">
                <a:latin typeface="Tahoma" panose="020B0604030504040204" pitchFamily="34" charset="0"/>
                <a:ea typeface="Tahoma" panose="020B0604030504040204" pitchFamily="34" charset="0"/>
                <a:cs typeface="Tahoma" panose="020B0604030504040204" pitchFamily="34" charset="0"/>
              </a:rPr>
              <a:t> 3 </a:t>
            </a:r>
            <a:r>
              <a:rPr lang="en-US" sz="2000" b="1" dirty="0" err="1" smtClean="0">
                <a:latin typeface="Tahoma" panose="020B0604030504040204" pitchFamily="34" charset="0"/>
                <a:ea typeface="Tahoma" panose="020B0604030504040204" pitchFamily="34" charset="0"/>
                <a:cs typeface="Tahoma" panose="020B0604030504040204" pitchFamily="34" charset="0"/>
              </a:rPr>
              <a:t>năm</a:t>
            </a:r>
            <a:r>
              <a:rPr lang="en-US" sz="2000" b="1" dirty="0" smtClean="0">
                <a:latin typeface="Tahoma" panose="020B0604030504040204" pitchFamily="34" charset="0"/>
                <a:ea typeface="Tahoma" panose="020B0604030504040204" pitchFamily="34" charset="0"/>
                <a:cs typeface="Tahoma" panose="020B0604030504040204" pitchFamily="34" charset="0"/>
              </a:rPr>
              <a:t> 2017</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262905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28600" y="762000"/>
            <a:ext cx="8686800" cy="507831"/>
          </a:xfrm>
          <a:prstGeom prst="rect">
            <a:avLst/>
          </a:prstGeom>
        </p:spPr>
        <p:txBody>
          <a:bodyPr wrap="square">
            <a:spAutoFit/>
          </a:bodyPr>
          <a:lstStyle/>
          <a:p>
            <a:pPr algn="just"/>
            <a:r>
              <a:rPr lang="vi-VN" sz="2600" b="1" dirty="0" smtClean="0">
                <a:latin typeface="Times New Roman" pitchFamily="18" charset="0"/>
                <a:cs typeface="Times New Roman" pitchFamily="18" charset="0"/>
              </a:rPr>
              <a:t>4/- Rút kinh nghiệm:</a:t>
            </a:r>
            <a:endParaRPr lang="en-US" sz="2600" dirty="0">
              <a:latin typeface="Times New Roman" pitchFamily="18" charset="0"/>
              <a:cs typeface="Times New Roman" pitchFamily="18" charset="0"/>
            </a:endParaRPr>
          </a:p>
        </p:txBody>
      </p:sp>
      <p:sp>
        <p:nvSpPr>
          <p:cNvPr id="4" name="Rectangle 3"/>
          <p:cNvSpPr/>
          <p:nvPr/>
        </p:nvSpPr>
        <p:spPr>
          <a:xfrm>
            <a:off x="271462" y="1295400"/>
            <a:ext cx="8643938" cy="5493812"/>
          </a:xfrm>
          <a:prstGeom prst="rect">
            <a:avLst/>
          </a:prstGeom>
        </p:spPr>
        <p:txBody>
          <a:bodyPr wrap="square">
            <a:spAutoFit/>
          </a:bodyPr>
          <a:lstStyle/>
          <a:p>
            <a:pPr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Giáo</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viên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cần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chú</a:t>
            </a:r>
            <a:r>
              <a:rPr lang="en-US" sz="2700" dirty="0">
                <a:latin typeface="Times New Roman" pitchFamily="18" charset="0"/>
                <a:cs typeface="Times New Roman" pitchFamily="18" charset="0"/>
              </a:rPr>
              <a:t> ý </a:t>
            </a:r>
            <a:r>
              <a:rPr lang="en-US" sz="2700" dirty="0" err="1">
                <a:latin typeface="Times New Roman" pitchFamily="18" charset="0"/>
                <a:cs typeface="Times New Roman" pitchFamily="18" charset="0"/>
              </a:rPr>
              <a:t>xây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ma </a:t>
            </a:r>
            <a:r>
              <a:rPr lang="en-US" sz="2700" dirty="0" err="1">
                <a:latin typeface="Times New Roman" pitchFamily="18" charset="0"/>
                <a:cs typeface="Times New Roman" pitchFamily="18" charset="0"/>
              </a:rPr>
              <a:t>trận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đề</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nghiêm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túc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trước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ra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đề</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kiểm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tra</a:t>
            </a:r>
            <a:r>
              <a:rPr lang="en-US" sz="2700" dirty="0">
                <a:latin typeface="Times New Roman" pitchFamily="18" charset="0"/>
                <a:cs typeface="Times New Roman" pitchFamily="18" charset="0"/>
              </a:rPr>
              <a:t>, ma </a:t>
            </a:r>
            <a:r>
              <a:rPr lang="en-US" sz="2700" dirty="0" err="1">
                <a:latin typeface="Times New Roman" pitchFamily="18" charset="0"/>
                <a:cs typeface="Times New Roman" pitchFamily="18" charset="0"/>
              </a:rPr>
              <a:t>trận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xây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đúng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hướng</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dẫn</a:t>
            </a:r>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Xây</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lượng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hợp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phù</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hợp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năng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làm</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bài</a:t>
            </a:r>
            <a:r>
              <a:rPr lang="en-US" sz="2700" dirty="0">
                <a:latin typeface="Times New Roman" pitchFamily="18" charset="0"/>
                <a:cs typeface="Times New Roman" pitchFamily="18" charset="0"/>
              </a:rPr>
              <a:t>.</a:t>
            </a:r>
            <a:endParaRPr lang="en-US" sz="2700" dirty="0" smtClean="0">
              <a:latin typeface="Times New Roman" pitchFamily="18" charset="0"/>
              <a:cs typeface="Times New Roman" pitchFamily="18" charset="0"/>
            </a:endParaRPr>
          </a:p>
          <a:p>
            <a:pPr algn="just"/>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Cần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chú</a:t>
            </a:r>
            <a:r>
              <a:rPr lang="en-US" sz="2700" dirty="0">
                <a:latin typeface="Times New Roman" pitchFamily="18" charset="0"/>
                <a:cs typeface="Times New Roman" pitchFamily="18" charset="0"/>
              </a:rPr>
              <a:t> ý </a:t>
            </a:r>
            <a:r>
              <a:rPr lang="en-US" sz="2700" dirty="0" err="1">
                <a:latin typeface="Times New Roman" pitchFamily="18" charset="0"/>
                <a:cs typeface="Times New Roman" pitchFamily="18" charset="0"/>
              </a:rPr>
              <a:t>cách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sử</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dụng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từ</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đặt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phải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từ</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rõ</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ràng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đủ</a:t>
            </a:r>
            <a:r>
              <a:rPr lang="en-US" sz="2700" dirty="0">
                <a:latin typeface="Times New Roman" pitchFamily="18" charset="0"/>
                <a:cs typeface="Times New Roman" pitchFamily="18" charset="0"/>
              </a:rPr>
              <a:t> ý </a:t>
            </a:r>
            <a:r>
              <a:rPr lang="en-US" sz="2700" dirty="0" err="1" smtClean="0">
                <a:latin typeface="Times New Roman" pitchFamily="18" charset="0"/>
                <a:cs typeface="Times New Roman" pitchFamily="18" charset="0"/>
              </a:rPr>
              <a:t>nghĩa</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cần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viết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đúng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ngữ</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pháp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tiếng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Việt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chú</a:t>
            </a:r>
            <a:r>
              <a:rPr lang="en-US" sz="2700" dirty="0">
                <a:latin typeface="Times New Roman" pitchFamily="18" charset="0"/>
                <a:cs typeface="Times New Roman" pitchFamily="18" charset="0"/>
              </a:rPr>
              <a:t> ý </a:t>
            </a:r>
            <a:r>
              <a:rPr lang="en-US" sz="2700" dirty="0" err="1">
                <a:latin typeface="Times New Roman" pitchFamily="18" charset="0"/>
                <a:cs typeface="Times New Roman" pitchFamily="18" charset="0"/>
              </a:rPr>
              <a:t>sử</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dụng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từ</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ngữ</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đúng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đặt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không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dùng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phương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ngữ</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quen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thuộc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dùng</a:t>
            </a:r>
            <a:r>
              <a:rPr lang="en-US" sz="2700"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gõ</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thay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cho</a:t>
            </a:r>
            <a:r>
              <a:rPr lang="en-US" sz="2700" dirty="0">
                <a:latin typeface="Times New Roman" pitchFamily="18" charset="0"/>
                <a:cs typeface="Times New Roman" pitchFamily="18" charset="0"/>
              </a:rPr>
              <a:t> </a:t>
            </a:r>
            <a:r>
              <a:rPr lang="en-US" sz="2700" i="1" dirty="0" err="1">
                <a:latin typeface="Times New Roman" pitchFamily="18" charset="0"/>
                <a:cs typeface="Times New Roman" pitchFamily="18" charset="0"/>
              </a:rPr>
              <a:t>đánh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dùng</a:t>
            </a:r>
            <a:r>
              <a:rPr lang="en-US" sz="2700"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khởi</a:t>
            </a:r>
            <a:r>
              <a:rPr lang="en-US" sz="2700" b="1" i="1"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động</a:t>
            </a:r>
            <a:r>
              <a:rPr lang="en-US" sz="2700" b="1" i="1"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công</a:t>
            </a:r>
            <a:r>
              <a:rPr lang="en-US" sz="2700" b="1" i="1"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cụ</a:t>
            </a:r>
            <a:r>
              <a:rPr lang="en-US" sz="2700" b="1" i="1" dirty="0">
                <a:latin typeface="Times New Roman" pitchFamily="18" charset="0"/>
                <a:cs typeface="Times New Roman" pitchFamily="18" charset="0"/>
              </a:rPr>
              <a:t> / </a:t>
            </a:r>
            <a:r>
              <a:rPr lang="en-US" sz="2700" b="1" i="1" dirty="0" err="1">
                <a:latin typeface="Times New Roman" pitchFamily="18" charset="0"/>
                <a:cs typeface="Times New Roman" pitchFamily="18" charset="0"/>
              </a:rPr>
              <a:t>phần</a:t>
            </a:r>
            <a:r>
              <a:rPr lang="en-US" sz="2700" b="1" i="1" dirty="0">
                <a:latin typeface="Times New Roman" pitchFamily="18" charset="0"/>
                <a:cs typeface="Times New Roman" pitchFamily="18" charset="0"/>
              </a:rPr>
              <a:t> </a:t>
            </a:r>
            <a:r>
              <a:rPr lang="en-US" sz="2700" b="1" i="1" dirty="0" err="1">
                <a:latin typeface="Times New Roman" pitchFamily="18" charset="0"/>
                <a:cs typeface="Times New Roman" pitchFamily="18" charset="0"/>
              </a:rPr>
              <a:t>mềm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thay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cho</a:t>
            </a:r>
            <a:r>
              <a:rPr lang="en-US" sz="2700" dirty="0">
                <a:latin typeface="Times New Roman" pitchFamily="18" charset="0"/>
                <a:cs typeface="Times New Roman" pitchFamily="18" charset="0"/>
              </a:rPr>
              <a:t> “</a:t>
            </a:r>
            <a:r>
              <a:rPr lang="en-US" sz="2700" i="1" dirty="0" err="1">
                <a:latin typeface="Times New Roman" pitchFamily="18" charset="0"/>
                <a:cs typeface="Times New Roman" pitchFamily="18" charset="0"/>
              </a:rPr>
              <a:t>vào</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chương</a:t>
            </a:r>
            <a:r>
              <a:rPr lang="en-US" sz="2700" i="1" dirty="0">
                <a:latin typeface="Times New Roman" pitchFamily="18" charset="0"/>
                <a:cs typeface="Times New Roman" pitchFamily="18" charset="0"/>
              </a:rPr>
              <a:t> </a:t>
            </a:r>
            <a:r>
              <a:rPr lang="en-US" sz="2700" i="1" dirty="0" err="1">
                <a:latin typeface="Times New Roman" pitchFamily="18" charset="0"/>
                <a:cs typeface="Times New Roman" pitchFamily="18" charset="0"/>
              </a:rPr>
              <a:t>trình</a:t>
            </a:r>
            <a:r>
              <a:rPr lang="en-US" sz="2700" dirty="0">
                <a:latin typeface="Times New Roman" pitchFamily="18" charset="0"/>
                <a:cs typeface="Times New Roman" pitchFamily="18" charset="0"/>
              </a:rPr>
              <a:t>”)</a:t>
            </a:r>
          </a:p>
          <a:p>
            <a:pPr algn="just"/>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Không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dùng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đáp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án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dạng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Cả</a:t>
            </a:r>
            <a:r>
              <a:rPr lang="en-US" sz="2700" dirty="0">
                <a:latin typeface="Times New Roman" pitchFamily="18" charset="0"/>
                <a:cs typeface="Times New Roman" pitchFamily="18" charset="0"/>
              </a:rPr>
              <a:t> A, B, C </a:t>
            </a:r>
            <a:r>
              <a:rPr lang="en-US" sz="2700" dirty="0" err="1">
                <a:latin typeface="Times New Roman" pitchFamily="18" charset="0"/>
                <a:cs typeface="Times New Roman" pitchFamily="18" charset="0"/>
              </a:rPr>
              <a:t>đúng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hoặc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Cả</a:t>
            </a:r>
            <a:r>
              <a:rPr lang="en-US" sz="2700" dirty="0">
                <a:latin typeface="Times New Roman" pitchFamily="18" charset="0"/>
                <a:cs typeface="Times New Roman" pitchFamily="18" charset="0"/>
              </a:rPr>
              <a:t> A, B </a:t>
            </a:r>
            <a:r>
              <a:rPr lang="en-US" sz="2700" dirty="0" err="1">
                <a:latin typeface="Times New Roman" pitchFamily="18" charset="0"/>
                <a:cs typeface="Times New Roman" pitchFamily="18" charset="0"/>
              </a:rPr>
              <a:t>đều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đúng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sai</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p:txBody>
      </p:sp>
      <p:sp>
        <p:nvSpPr>
          <p:cNvPr id="6" name="Title 1"/>
          <p:cNvSpPr>
            <a:spLocks noGrp="1"/>
          </p:cNvSpPr>
          <p:nvPr>
            <p:ph type="title"/>
          </p:nvPr>
        </p:nvSpPr>
        <p:spPr>
          <a:xfrm>
            <a:off x="628650" y="228600"/>
            <a:ext cx="7886700" cy="554215"/>
          </a:xfrm>
        </p:spPr>
        <p:txBody>
          <a:bodyPr/>
          <a:lstStyle/>
          <a:p>
            <a:pPr algn="ctr"/>
            <a:r>
              <a:rPr lang="en-US" b="1" dirty="0" err="1" smtClean="0">
                <a:latin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xét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cuối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kỳ</a:t>
            </a:r>
            <a:r>
              <a:rPr lang="en-US" b="1" dirty="0" smtClean="0">
                <a:latin typeface="Times New Roman" panose="02020603050405020304" pitchFamily="18" charset="0"/>
                <a:cs typeface="Times New Roman" panose="02020603050405020304" pitchFamily="18" charset="0"/>
              </a:rPr>
              <a:t>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976455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136760" y="2514600"/>
            <a:ext cx="4697440"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Lý</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luận</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chung</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về</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Thông</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tư</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22</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1656826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07865"/>
          </a:xfrm>
        </p:spPr>
        <p:txBody>
          <a:bodyPr/>
          <a:lstStyle/>
          <a:p>
            <a:pPr algn="ctr"/>
            <a:r>
              <a:rPr lang="en-US" b="1" dirty="0" err="1" smtClean="0">
                <a:latin typeface="Times New Roman" panose="02020603050405020304" pitchFamily="18" charset="0"/>
                <a:cs typeface="Times New Roman" panose="02020603050405020304" pitchFamily="18" charset="0"/>
              </a:rPr>
              <a:t>Lý</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chung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thông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tư</a:t>
            </a:r>
            <a:r>
              <a:rPr lang="en-US" b="1" dirty="0" smtClean="0">
                <a:latin typeface="Times New Roman" panose="02020603050405020304" pitchFamily="18" charset="0"/>
                <a:cs typeface="Times New Roman" panose="02020603050405020304" pitchFamily="18" charset="0"/>
              </a:rPr>
              <a:t> 22</a:t>
            </a:r>
            <a:endParaRPr lang="en-US" b="1" dirty="0">
              <a:latin typeface="Times New Roman" panose="02020603050405020304" pitchFamily="18" charset="0"/>
              <a:cs typeface="Times New Roman" panose="02020603050405020304" pitchFamily="18" charset="0"/>
            </a:endParaRPr>
          </a:p>
        </p:txBody>
      </p:sp>
      <p:sp>
        <p:nvSpPr>
          <p:cNvPr id="3" name="Rectangle 2"/>
          <p:cNvSpPr/>
          <p:nvPr/>
        </p:nvSpPr>
        <p:spPr>
          <a:xfrm>
            <a:off x="294564" y="2363212"/>
            <a:ext cx="8610600" cy="3831818"/>
          </a:xfrm>
          <a:prstGeom prst="rect">
            <a:avLst/>
          </a:prstGeom>
        </p:spPr>
        <p:txBody>
          <a:bodyPr wrap="square">
            <a:spAutoFit/>
          </a:bodyPr>
          <a:lstStyle/>
          <a:p>
            <a:pPr marL="342900" indent="-342900" algn="just">
              <a:buFont typeface="Arial" pitchFamily="34" charset="0"/>
              <a:buChar char="•"/>
            </a:pPr>
            <a:r>
              <a:rPr lang="vi-VN" sz="2700" b="1" dirty="0" smtClean="0">
                <a:latin typeface="Times New Roman" pitchFamily="18" charset="0"/>
                <a:cs typeface="Times New Roman" pitchFamily="18" charset="0"/>
              </a:rPr>
              <a:t>Mức </a:t>
            </a:r>
            <a:r>
              <a:rPr lang="vi-VN" sz="2700" b="1" dirty="0">
                <a:latin typeface="Times New Roman" pitchFamily="18" charset="0"/>
                <a:cs typeface="Times New Roman" pitchFamily="18" charset="0"/>
              </a:rPr>
              <a:t>1: </a:t>
            </a:r>
            <a:r>
              <a:rPr lang="vi-VN" sz="2700" dirty="0">
                <a:latin typeface="Times New Roman" pitchFamily="18" charset="0"/>
                <a:cs typeface="Times New Roman" pitchFamily="18" charset="0"/>
              </a:rPr>
              <a:t>nhận biết, nhắc lại được kiến thức, kĩ năng đã học.</a:t>
            </a:r>
          </a:p>
          <a:p>
            <a:pPr marL="342900" indent="-342900" algn="just">
              <a:buFont typeface="Arial" pitchFamily="34" charset="0"/>
              <a:buChar char="•"/>
            </a:pPr>
            <a:r>
              <a:rPr lang="vi-VN" sz="2700" b="1" dirty="0" smtClean="0">
                <a:latin typeface="Times New Roman" pitchFamily="18" charset="0"/>
                <a:cs typeface="Times New Roman" pitchFamily="18" charset="0"/>
              </a:rPr>
              <a:t>Mức </a:t>
            </a:r>
            <a:r>
              <a:rPr lang="vi-VN" sz="2700" b="1" dirty="0" smtClean="0">
                <a:latin typeface="Times New Roman" pitchFamily="18" charset="0"/>
                <a:cs typeface="Times New Roman" pitchFamily="18" charset="0"/>
              </a:rPr>
              <a:t>2:</a:t>
            </a:r>
            <a:r>
              <a:rPr lang="en-US" sz="2700" b="1"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hiểu </a:t>
            </a:r>
            <a:r>
              <a:rPr lang="vi-VN" sz="2700" dirty="0">
                <a:latin typeface="Times New Roman" pitchFamily="18" charset="0"/>
                <a:cs typeface="Times New Roman" pitchFamily="18" charset="0"/>
              </a:rPr>
              <a:t>kiến thức, kĩ năng đã học, trình bày, giải thích được kiến thức theo cách hiểu của cá </a:t>
            </a:r>
            <a:r>
              <a:rPr lang="vi-VN" sz="2700" dirty="0" smtClean="0">
                <a:latin typeface="Times New Roman" pitchFamily="18" charset="0"/>
                <a:cs typeface="Times New Roman" pitchFamily="18" charset="0"/>
              </a:rPr>
              <a:t>nhân.</a:t>
            </a:r>
          </a:p>
          <a:p>
            <a:pPr marL="342900" indent="-342900" algn="just">
              <a:buFont typeface="Arial" pitchFamily="34" charset="0"/>
              <a:buChar char="•"/>
            </a:pPr>
            <a:r>
              <a:rPr lang="vi-VN" sz="2700" b="1" dirty="0" smtClean="0">
                <a:latin typeface="Times New Roman" pitchFamily="18" charset="0"/>
                <a:cs typeface="Times New Roman" pitchFamily="18" charset="0"/>
              </a:rPr>
              <a:t>Mức 3: </a:t>
            </a:r>
            <a:r>
              <a:rPr lang="vi-VN" sz="2700" dirty="0" smtClean="0">
                <a:latin typeface="Times New Roman" pitchFamily="18" charset="0"/>
                <a:cs typeface="Times New Roman" pitchFamily="18" charset="0"/>
              </a:rPr>
              <a:t>biết vận dụng kiến thức, kĩ năng đã học để giải quyết những </a:t>
            </a:r>
            <a:r>
              <a:rPr lang="vi-VN" sz="2700" dirty="0" smtClean="0">
                <a:solidFill>
                  <a:srgbClr val="FF0000"/>
                </a:solidFill>
                <a:latin typeface="Times New Roman" pitchFamily="18" charset="0"/>
                <a:cs typeface="Times New Roman" pitchFamily="18" charset="0"/>
              </a:rPr>
              <a:t>vấn đề quen thuộc</a:t>
            </a:r>
            <a:r>
              <a:rPr lang="vi-VN" sz="2700" dirty="0" smtClean="0">
                <a:latin typeface="Times New Roman" pitchFamily="18" charset="0"/>
                <a:cs typeface="Times New Roman" pitchFamily="18" charset="0"/>
              </a:rPr>
              <a:t>, tương tự trong </a:t>
            </a:r>
            <a:r>
              <a:rPr lang="en-US" sz="2700" dirty="0" err="1" smtClean="0">
                <a:latin typeface="Times New Roman" pitchFamily="18" charset="0"/>
                <a:cs typeface="Times New Roman" pitchFamily="18" charset="0"/>
              </a:rPr>
              <a:t>học</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tập</a:t>
            </a:r>
            <a:r>
              <a:rPr lang="vi-VN"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cuộc</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sống</a:t>
            </a:r>
            <a:r>
              <a:rPr lang="vi-VN" sz="2700" dirty="0" smtClean="0">
                <a:latin typeface="Times New Roman" pitchFamily="18" charset="0"/>
                <a:cs typeface="Times New Roman" pitchFamily="18" charset="0"/>
              </a:rPr>
              <a:t>.</a:t>
            </a:r>
          </a:p>
          <a:p>
            <a:pPr marL="342900" indent="-342900" algn="just">
              <a:buFont typeface="Arial" pitchFamily="34" charset="0"/>
              <a:buChar char="•"/>
            </a:pPr>
            <a:r>
              <a:rPr lang="vi-VN" sz="2700" b="1" dirty="0" smtClean="0">
                <a:latin typeface="Times New Roman" pitchFamily="18" charset="0"/>
                <a:cs typeface="Times New Roman" pitchFamily="18" charset="0"/>
              </a:rPr>
              <a:t>Mức </a:t>
            </a:r>
            <a:r>
              <a:rPr lang="vi-VN" sz="2700" b="1" dirty="0">
                <a:latin typeface="Times New Roman" pitchFamily="18" charset="0"/>
                <a:cs typeface="Times New Roman" pitchFamily="18" charset="0"/>
              </a:rPr>
              <a:t>4: </a:t>
            </a:r>
            <a:r>
              <a:rPr lang="vi-VN" sz="2700" dirty="0">
                <a:latin typeface="Times New Roman" pitchFamily="18" charset="0"/>
                <a:cs typeface="Times New Roman" pitchFamily="18" charset="0"/>
              </a:rPr>
              <a:t>vận dụng các kiến thức, kĩ năng đã học để giải quyết </a:t>
            </a:r>
            <a:r>
              <a:rPr lang="vi-VN" sz="2700" dirty="0">
                <a:solidFill>
                  <a:srgbClr val="FF0000"/>
                </a:solidFill>
                <a:latin typeface="Times New Roman" pitchFamily="18" charset="0"/>
                <a:cs typeface="Times New Roman" pitchFamily="18" charset="0"/>
              </a:rPr>
              <a:t>vấn đề mới </a:t>
            </a:r>
            <a:r>
              <a:rPr lang="vi-VN" sz="2700" dirty="0">
                <a:latin typeface="Times New Roman" pitchFamily="18" charset="0"/>
                <a:cs typeface="Times New Roman" pitchFamily="18" charset="0"/>
              </a:rPr>
              <a:t>hoặc </a:t>
            </a:r>
            <a:r>
              <a:rPr lang="vi-VN" sz="2700" dirty="0">
                <a:solidFill>
                  <a:srgbClr val="FF0000"/>
                </a:solidFill>
                <a:latin typeface="Times New Roman" pitchFamily="18" charset="0"/>
                <a:cs typeface="Times New Roman" pitchFamily="18" charset="0"/>
              </a:rPr>
              <a:t>đưa ra những phản hồi hợp lí </a:t>
            </a:r>
            <a:r>
              <a:rPr lang="vi-VN" sz="2700" dirty="0">
                <a:latin typeface="Times New Roman" pitchFamily="18" charset="0"/>
                <a:cs typeface="Times New Roman" pitchFamily="18" charset="0"/>
              </a:rPr>
              <a:t>trong học tập, cuộc sống một cách linh hoạt</a:t>
            </a:r>
            <a:r>
              <a:rPr lang="vi-VN" sz="2700" dirty="0" smtClean="0">
                <a:latin typeface="Times New Roman" pitchFamily="18" charset="0"/>
                <a:cs typeface="Times New Roman" pitchFamily="18" charset="0"/>
              </a:rPr>
              <a:t>.</a:t>
            </a:r>
            <a:endParaRPr lang="vi-VN" sz="2700" dirty="0">
              <a:latin typeface="Times New Roman" pitchFamily="18" charset="0"/>
              <a:cs typeface="Times New Roman" pitchFamily="18" charset="0"/>
            </a:endParaRPr>
          </a:p>
        </p:txBody>
      </p:sp>
      <p:sp>
        <p:nvSpPr>
          <p:cNvPr id="6" name="Rectangle 5"/>
          <p:cNvSpPr/>
          <p:nvPr/>
        </p:nvSpPr>
        <p:spPr>
          <a:xfrm>
            <a:off x="258170" y="1302603"/>
            <a:ext cx="8646994" cy="923330"/>
          </a:xfrm>
          <a:prstGeom prst="rect">
            <a:avLst/>
          </a:prstGeom>
        </p:spPr>
        <p:txBody>
          <a:bodyPr wrap="square">
            <a:spAutoFit/>
          </a:bodyPr>
          <a:lstStyle/>
          <a:p>
            <a:pPr algn="just"/>
            <a:r>
              <a:rPr lang="vi-VN" sz="2700" dirty="0" smtClean="0">
                <a:latin typeface="Times New Roman" pitchFamily="18" charset="0"/>
                <a:cs typeface="Times New Roman" pitchFamily="18" charset="0"/>
              </a:rPr>
              <a:t>Đề kiểm tra định kì phù hợp chuẩn </a:t>
            </a:r>
            <a:r>
              <a:rPr lang="en-US" sz="2700" dirty="0" err="1" smtClean="0">
                <a:latin typeface="Times New Roman" pitchFamily="18" charset="0"/>
                <a:cs typeface="Times New Roman" pitchFamily="18" charset="0"/>
              </a:rPr>
              <a:t>kiến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thức</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kỹ</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năng</a:t>
            </a:r>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và định hướng phát triển năng lực, gồm 4 mức độ sau:</a:t>
            </a:r>
            <a:endParaRPr lang="vi-VN" sz="2700" dirty="0">
              <a:latin typeface="Times New Roman" pitchFamily="18" charset="0"/>
              <a:cs typeface="Times New Roman" pitchFamily="18" charset="0"/>
            </a:endParaRPr>
          </a:p>
        </p:txBody>
      </p:sp>
    </p:spTree>
    <p:extLst>
      <p:ext uri="{BB962C8B-B14F-4D97-AF65-F5344CB8AC3E}">
        <p14:creationId xmlns:p14="http://schemas.microsoft.com/office/powerpoint/2010/main" val="42278708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5479" b="10717"/>
          <a:stretch/>
        </p:blipFill>
        <p:spPr bwMode="auto">
          <a:xfrm>
            <a:off x="219501" y="2057400"/>
            <a:ext cx="8686471" cy="3048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10519" y="1295400"/>
            <a:ext cx="1207638"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1</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Nhận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biết</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2940403" y="1295400"/>
            <a:ext cx="1348446"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2</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Thông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hiểu</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4896855" y="1295400"/>
            <a:ext cx="1693219"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3</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Vận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dụng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thấp</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7" name="Rectangle 6"/>
          <p:cNvSpPr/>
          <p:nvPr/>
        </p:nvSpPr>
        <p:spPr>
          <a:xfrm>
            <a:off x="6953134" y="1295400"/>
            <a:ext cx="1609736" cy="707886"/>
          </a:xfrm>
          <a:prstGeom prst="rect">
            <a:avLst/>
          </a:prstGeom>
          <a:noFill/>
        </p:spPr>
        <p:txBody>
          <a:bodyPr wrap="none" lIns="91440" tIns="45720" rIns="91440" bIns="45720">
            <a:spAutoFit/>
          </a:bodyPr>
          <a:lstStyle/>
          <a:p>
            <a:pPr algn="ctr"/>
            <a:r>
              <a:rPr lang="en-US" sz="2000" b="0" cap="none" spc="0" dirty="0" err="1"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Mức</a:t>
            </a:r>
            <a:r>
              <a:rPr lang="en-US" sz="20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4</a:t>
            </a:r>
          </a:p>
          <a:p>
            <a:pPr algn="ct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Vận</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dụng</a:t>
            </a:r>
            <a:r>
              <a:rPr lang="en-US" sz="2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000" dirty="0" err="1"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cao</a:t>
            </a:r>
            <a:endParaRPr lang="en-US" sz="20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628650" y="365126"/>
            <a:ext cx="7886700" cy="707865"/>
          </a:xfrm>
        </p:spPr>
        <p:txBody>
          <a:bodyPr/>
          <a:lstStyle/>
          <a:p>
            <a:pPr algn="ctr"/>
            <a:r>
              <a:rPr lang="en-US" b="1" dirty="0" err="1" smtClean="0">
                <a:latin typeface="Times New Roman" panose="02020603050405020304" pitchFamily="18" charset="0"/>
                <a:cs typeface="Times New Roman" panose="02020603050405020304" pitchFamily="18" charset="0"/>
              </a:rPr>
              <a:t>Lý</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chung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thông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tư</a:t>
            </a:r>
            <a:r>
              <a:rPr lang="en-US" b="1" dirty="0" smtClean="0">
                <a:latin typeface="Times New Roman" panose="02020603050405020304" pitchFamily="18" charset="0"/>
                <a:cs typeface="Times New Roman" panose="02020603050405020304" pitchFamily="18" charset="0"/>
              </a:rPr>
              <a:t> 22</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17397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331423" y="1981200"/>
            <a:ext cx="6308137" cy="2585323"/>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Quy</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trình</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xây</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dựng</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Ma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trận</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đề</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kiểm</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tra</a:t>
            </a:r>
            <a:endPar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Theo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Thông</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tư</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22</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98498319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6200"/>
            <a:ext cx="7886700" cy="981075"/>
          </a:xfrm>
        </p:spPr>
        <p:txBody>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835071031"/>
              </p:ext>
            </p:extLst>
          </p:nvPr>
        </p:nvGraphicFramePr>
        <p:xfrm>
          <a:off x="166687" y="1371600"/>
          <a:ext cx="8824913"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323378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056475501"/>
              </p:ext>
            </p:extLst>
          </p:nvPr>
        </p:nvGraphicFramePr>
        <p:xfrm>
          <a:off x="304800" y="1143000"/>
          <a:ext cx="87630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3648" y="729798"/>
            <a:ext cx="5257800" cy="1938992"/>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dung</a:t>
            </a:r>
          </a:p>
          <a:p>
            <a:r>
              <a:rPr lang="en-US" sz="2400" dirty="0" err="1">
                <a:latin typeface="Times New Roman" pitchFamily="18" charset="0"/>
                <a:cs typeface="Times New Roman" pitchFamily="18" charset="0"/>
              </a:rPr>
              <a:t>Bảng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sắp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endParaRPr lang="en-US" sz="2400" dirty="0">
              <a:latin typeface="Times New Roman" pitchFamily="18" charset="0"/>
              <a:cs typeface="Times New Roman" pitchFamily="18" charset="0"/>
            </a:endParaRPr>
          </a:p>
          <a:p>
            <a:endParaRPr lang="en-US" sz="2400" b="1" dirty="0">
              <a:latin typeface="Times New Roman" pitchFamily="18" charset="0"/>
              <a:cs typeface="Times New Roman" pitchFamily="18" charset="0"/>
            </a:endParaRPr>
          </a:p>
        </p:txBody>
      </p:sp>
      <p:sp>
        <p:nvSpPr>
          <p:cNvPr id="3" name="TextBox 2"/>
          <p:cNvSpPr txBox="1"/>
          <p:nvPr/>
        </p:nvSpPr>
        <p:spPr>
          <a:xfrm>
            <a:off x="381000" y="4333586"/>
            <a:ext cx="2057400" cy="1446550"/>
          </a:xfrm>
          <a:prstGeom prst="rect">
            <a:avLst/>
          </a:prstGeom>
          <a:noFill/>
        </p:spPr>
        <p:txBody>
          <a:bodyPr wrap="square" rtlCol="0">
            <a:spAutoFit/>
          </a:bodyPr>
          <a:lstStyle/>
          <a:p>
            <a:pPr algn="just"/>
            <a:r>
              <a:rPr lang="en-US" sz="2200" dirty="0" err="1" smtClean="0">
                <a:latin typeface="Times New Roman" panose="02020603050405020304" pitchFamily="18" charset="0"/>
                <a:cs typeface="Times New Roman" panose="02020603050405020304" pitchFamily="18" charset="0"/>
              </a:rPr>
              <a:t>Nhớ</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thuộc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kiến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thức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kỹ</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đơn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thuần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trong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sách</a:t>
            </a:r>
            <a:endParaRPr lang="en-US" sz="2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642548" y="3627188"/>
            <a:ext cx="2057400" cy="3139321"/>
          </a:xfrm>
          <a:prstGeom prst="rect">
            <a:avLst/>
          </a:prstGeom>
          <a:noFill/>
        </p:spPr>
        <p:txBody>
          <a:bodyPr wrap="square" rtlCol="0">
            <a:spAutoFit/>
          </a:bodyPr>
          <a:lstStyle/>
          <a:p>
            <a:pPr algn="just"/>
            <a:r>
              <a:rPr lang="en-US" sz="2200" dirty="0" err="1" smtClean="0">
                <a:latin typeface="Times New Roman" panose="02020603050405020304" pitchFamily="18" charset="0"/>
                <a:cs typeface="Times New Roman" panose="02020603050405020304" pitchFamily="18" charset="0"/>
              </a:rPr>
              <a:t>Hiểu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kiến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thức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kỹ</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trong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sách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thể</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trình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bày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lại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theo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cách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cá</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nhân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nắm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mối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hệ</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giữa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các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đơn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vị</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kiến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thức</a:t>
            </a:r>
            <a:r>
              <a:rPr lang="en-US" sz="2200" dirty="0" smtClean="0">
                <a:latin typeface="Times New Roman" panose="02020603050405020304" pitchFamily="18" charset="0"/>
                <a:cs typeface="Times New Roman" panose="02020603050405020304" pitchFamily="18" charset="0"/>
              </a:rPr>
              <a:t>, </a:t>
            </a:r>
          </a:p>
        </p:txBody>
      </p:sp>
      <p:sp>
        <p:nvSpPr>
          <p:cNvPr id="8" name="TextBox 7"/>
          <p:cNvSpPr txBox="1"/>
          <p:nvPr/>
        </p:nvSpPr>
        <p:spPr>
          <a:xfrm>
            <a:off x="4876800" y="3246188"/>
            <a:ext cx="2057400" cy="2462213"/>
          </a:xfrm>
          <a:prstGeom prst="rect">
            <a:avLst/>
          </a:prstGeom>
          <a:noFill/>
        </p:spPr>
        <p:txBody>
          <a:bodyPr wrap="square" rtlCol="0">
            <a:spAutoFit/>
          </a:bodyPr>
          <a:lstStyle/>
          <a:p>
            <a:pPr algn="just"/>
            <a:r>
              <a:rPr lang="vi-VN" sz="2200" dirty="0" smtClean="0">
                <a:latin typeface="Times New Roman" panose="02020603050405020304" pitchFamily="18" charset="0"/>
                <a:cs typeface="Times New Roman" panose="02020603050405020304" pitchFamily="18" charset="0"/>
              </a:rPr>
              <a:t>Áp dụng kiến thức, kĩ năng vào tình huống quen thuộc; hoặc làm theo hướng dẫn; hoặc như mẫ</a:t>
            </a:r>
            <a:r>
              <a:rPr lang="en-US" sz="2200" dirty="0" smtClean="0">
                <a:latin typeface="Times New Roman" panose="02020603050405020304" pitchFamily="18" charset="0"/>
                <a:cs typeface="Times New Roman" panose="02020603050405020304" pitchFamily="18" charset="0"/>
              </a:rPr>
              <a:t>u</a:t>
            </a:r>
          </a:p>
        </p:txBody>
      </p:sp>
      <p:sp>
        <p:nvSpPr>
          <p:cNvPr id="9" name="TextBox 8"/>
          <p:cNvSpPr txBox="1"/>
          <p:nvPr/>
        </p:nvSpPr>
        <p:spPr>
          <a:xfrm>
            <a:off x="7010400" y="2788988"/>
            <a:ext cx="2057400" cy="1446550"/>
          </a:xfrm>
          <a:prstGeom prst="rect">
            <a:avLst/>
          </a:prstGeom>
          <a:noFill/>
        </p:spPr>
        <p:txBody>
          <a:bodyPr wrap="square" rtlCol="0">
            <a:spAutoFit/>
          </a:bodyPr>
          <a:lstStyle/>
          <a:p>
            <a:pPr algn="just"/>
            <a:r>
              <a:rPr lang="vi-VN" sz="2200" dirty="0" smtClean="0">
                <a:latin typeface="Times New Roman" panose="02020603050405020304" pitchFamily="18" charset="0"/>
                <a:cs typeface="Times New Roman" panose="02020603050405020304" pitchFamily="18" charset="0"/>
              </a:rPr>
              <a:t>Áp dụng kiến thức, kĩ năng vào tình huống mới; </a:t>
            </a:r>
            <a:endParaRPr lang="en-US" sz="2200" dirty="0" smtClean="0">
              <a:latin typeface="Times New Roman" panose="02020603050405020304" pitchFamily="18" charset="0"/>
              <a:cs typeface="Times New Roman" panose="02020603050405020304" pitchFamily="18" charset="0"/>
            </a:endParaRPr>
          </a:p>
        </p:txBody>
      </p:sp>
      <p:sp>
        <p:nvSpPr>
          <p:cNvPr id="14"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858451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464158977"/>
              </p:ext>
            </p:extLst>
          </p:nvPr>
        </p:nvGraphicFramePr>
        <p:xfrm>
          <a:off x="304800" y="1524000"/>
          <a:ext cx="8610601" cy="5181600"/>
        </p:xfrm>
        <a:graphic>
          <a:graphicData uri="http://schemas.openxmlformats.org/drawingml/2006/table">
            <a:tbl>
              <a:tblPr firstRow="1" bandRow="1">
                <a:tableStyleId>{5C22544A-7EE6-4342-B048-85BDC9FD1C3A}</a:tableStyleId>
              </a:tblPr>
              <a:tblGrid>
                <a:gridCol w="1295400"/>
                <a:gridCol w="1752600"/>
                <a:gridCol w="2118361"/>
                <a:gridCol w="1722120"/>
                <a:gridCol w="1722120"/>
              </a:tblGrid>
              <a:tr h="1051661">
                <a:tc>
                  <a:txBody>
                    <a:bodyPr/>
                    <a:lstStyle/>
                    <a:p>
                      <a:pPr algn="ctr"/>
                      <a:r>
                        <a:rPr lang="en-US" sz="2300" dirty="0" err="1" smtClean="0">
                          <a:latin typeface="Times New Roman" pitchFamily="18" charset="0"/>
                          <a:cs typeface="Times New Roman" pitchFamily="18" charset="0"/>
                        </a:rPr>
                        <a:t>Mạch</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kiến</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thức</a:t>
                      </a:r>
                      <a:endParaRPr lang="en-US" sz="2300" dirty="0">
                        <a:latin typeface="Times New Roman" pitchFamily="18" charset="0"/>
                        <a:cs typeface="Times New Roman" pitchFamily="18" charset="0"/>
                      </a:endParaRPr>
                    </a:p>
                  </a:txBody>
                  <a:tcPr/>
                </a:tc>
                <a:tc>
                  <a:txBody>
                    <a:bodyPr/>
                    <a:lstStyle/>
                    <a:p>
                      <a:pPr algn="ctr"/>
                      <a:r>
                        <a:rPr lang="en-US" sz="2300" dirty="0" err="1" smtClean="0">
                          <a:latin typeface="Times New Roman" pitchFamily="18" charset="0"/>
                          <a:cs typeface="Times New Roman" pitchFamily="18" charset="0"/>
                        </a:rPr>
                        <a:t>Mức</a:t>
                      </a:r>
                      <a:r>
                        <a:rPr lang="en-US" sz="2300" baseline="0" dirty="0" smtClean="0">
                          <a:latin typeface="Times New Roman" pitchFamily="18" charset="0"/>
                          <a:cs typeface="Times New Roman" pitchFamily="18" charset="0"/>
                        </a:rPr>
                        <a:t> 1</a:t>
                      </a:r>
                    </a:p>
                    <a:p>
                      <a:pPr algn="ctr"/>
                      <a:r>
                        <a:rPr lang="en-US" sz="2300" baseline="0" dirty="0" smtClean="0">
                          <a:latin typeface="Times New Roman" pitchFamily="18" charset="0"/>
                          <a:cs typeface="Times New Roman" pitchFamily="18" charset="0"/>
                        </a:rPr>
                        <a:t>(</a:t>
                      </a:r>
                      <a:r>
                        <a:rPr lang="en-US" sz="2300" baseline="0" dirty="0" err="1" smtClean="0">
                          <a:latin typeface="Times New Roman" pitchFamily="18" charset="0"/>
                          <a:cs typeface="Times New Roman" pitchFamily="18" charset="0"/>
                        </a:rPr>
                        <a:t>Nhận</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biết</a:t>
                      </a:r>
                      <a:r>
                        <a:rPr lang="en-US" sz="2300" baseline="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txBody>
                  <a:tcPr/>
                </a:tc>
                <a:tc>
                  <a:txBody>
                    <a:bodyPr/>
                    <a:lstStyle/>
                    <a:p>
                      <a:pPr algn="ctr"/>
                      <a:r>
                        <a:rPr lang="en-US" sz="2300" dirty="0" err="1" smtClean="0">
                          <a:latin typeface="Times New Roman" pitchFamily="18" charset="0"/>
                          <a:cs typeface="Times New Roman" pitchFamily="18" charset="0"/>
                        </a:rPr>
                        <a:t>Mứ</a:t>
                      </a:r>
                      <a:r>
                        <a:rPr lang="en-US" sz="2300" baseline="0" dirty="0" err="1" smtClean="0">
                          <a:latin typeface="Times New Roman" pitchFamily="18" charset="0"/>
                          <a:cs typeface="Times New Roman" pitchFamily="18" charset="0"/>
                        </a:rPr>
                        <a:t>c</a:t>
                      </a:r>
                      <a:r>
                        <a:rPr lang="en-US" sz="2300" baseline="0" dirty="0" smtClean="0">
                          <a:latin typeface="Times New Roman" pitchFamily="18" charset="0"/>
                          <a:cs typeface="Times New Roman" pitchFamily="18" charset="0"/>
                        </a:rPr>
                        <a:t> 2</a:t>
                      </a:r>
                    </a:p>
                    <a:p>
                      <a:pPr algn="ctr"/>
                      <a:r>
                        <a:rPr lang="en-US" sz="2300" baseline="0" dirty="0" smtClean="0">
                          <a:latin typeface="Times New Roman" pitchFamily="18" charset="0"/>
                          <a:cs typeface="Times New Roman" pitchFamily="18" charset="0"/>
                        </a:rPr>
                        <a:t>(</a:t>
                      </a:r>
                      <a:r>
                        <a:rPr lang="en-US" sz="2300" baseline="0" dirty="0" err="1" smtClean="0">
                          <a:latin typeface="Times New Roman" pitchFamily="18" charset="0"/>
                          <a:cs typeface="Times New Roman" pitchFamily="18" charset="0"/>
                        </a:rPr>
                        <a:t>Thông</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hiểu</a:t>
                      </a:r>
                      <a:r>
                        <a:rPr lang="en-US" sz="2300" baseline="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txBody>
                  <a:tcPr/>
                </a:tc>
                <a:tc>
                  <a:txBody>
                    <a:bodyPr/>
                    <a:lstStyle/>
                    <a:p>
                      <a:pPr algn="ctr"/>
                      <a:r>
                        <a:rPr lang="en-US" sz="2300" dirty="0" err="1" smtClean="0">
                          <a:latin typeface="Times New Roman" pitchFamily="18" charset="0"/>
                          <a:cs typeface="Times New Roman" pitchFamily="18" charset="0"/>
                        </a:rPr>
                        <a:t>Mức</a:t>
                      </a:r>
                      <a:r>
                        <a:rPr lang="en-US" sz="2300" baseline="0" dirty="0" smtClean="0">
                          <a:latin typeface="Times New Roman" pitchFamily="18" charset="0"/>
                          <a:cs typeface="Times New Roman" pitchFamily="18" charset="0"/>
                        </a:rPr>
                        <a:t> 3</a:t>
                      </a:r>
                    </a:p>
                    <a:p>
                      <a:pPr algn="ctr"/>
                      <a:r>
                        <a:rPr lang="en-US" sz="2300" baseline="0" dirty="0" smtClean="0">
                          <a:latin typeface="Times New Roman" pitchFamily="18" charset="0"/>
                          <a:cs typeface="Times New Roman" pitchFamily="18" charset="0"/>
                        </a:rPr>
                        <a:t>(</a:t>
                      </a:r>
                      <a:r>
                        <a:rPr lang="en-US" sz="2300" baseline="0" dirty="0" err="1" smtClean="0">
                          <a:latin typeface="Times New Roman" pitchFamily="18" charset="0"/>
                          <a:cs typeface="Times New Roman" pitchFamily="18" charset="0"/>
                        </a:rPr>
                        <a:t>Vận</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dụng</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thấp</a:t>
                      </a:r>
                      <a:r>
                        <a:rPr lang="en-US" sz="2300" baseline="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txBody>
                  <a:tcPr/>
                </a:tc>
                <a:tc>
                  <a:txBody>
                    <a:bodyPr/>
                    <a:lstStyle/>
                    <a:p>
                      <a:pPr algn="ctr"/>
                      <a:r>
                        <a:rPr lang="en-US" sz="2300" dirty="0" err="1" smtClean="0">
                          <a:latin typeface="Times New Roman" pitchFamily="18" charset="0"/>
                          <a:cs typeface="Times New Roman" pitchFamily="18" charset="0"/>
                        </a:rPr>
                        <a:t>Mức</a:t>
                      </a:r>
                      <a:r>
                        <a:rPr lang="en-US" sz="2300" baseline="0" dirty="0" smtClean="0">
                          <a:latin typeface="Times New Roman" pitchFamily="18" charset="0"/>
                          <a:cs typeface="Times New Roman" pitchFamily="18" charset="0"/>
                        </a:rPr>
                        <a:t> 4</a:t>
                      </a:r>
                    </a:p>
                    <a:p>
                      <a:pPr algn="ctr"/>
                      <a:r>
                        <a:rPr lang="en-US" sz="2300" baseline="0" dirty="0" smtClean="0">
                          <a:latin typeface="Times New Roman" pitchFamily="18" charset="0"/>
                          <a:cs typeface="Times New Roman" pitchFamily="18" charset="0"/>
                        </a:rPr>
                        <a:t>(</a:t>
                      </a:r>
                      <a:r>
                        <a:rPr lang="en-US" sz="2300" baseline="0" dirty="0" err="1" smtClean="0">
                          <a:latin typeface="Times New Roman" pitchFamily="18" charset="0"/>
                          <a:cs typeface="Times New Roman" pitchFamily="18" charset="0"/>
                        </a:rPr>
                        <a:t>Vận</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dụng</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nâng</a:t>
                      </a:r>
                      <a:r>
                        <a:rPr lang="en-US" sz="2300" baseline="0" dirty="0" smtClean="0">
                          <a:latin typeface="Times New Roman" pitchFamily="18" charset="0"/>
                          <a:cs typeface="Times New Roman" pitchFamily="18" charset="0"/>
                        </a:rPr>
                        <a:t> </a:t>
                      </a:r>
                      <a:r>
                        <a:rPr lang="en-US" sz="2300" baseline="0" dirty="0" err="1" smtClean="0">
                          <a:latin typeface="Times New Roman" pitchFamily="18" charset="0"/>
                          <a:cs typeface="Times New Roman" pitchFamily="18" charset="0"/>
                        </a:rPr>
                        <a:t>cao</a:t>
                      </a:r>
                      <a:r>
                        <a:rPr lang="en-US" sz="2300" baseline="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txBody>
                  <a:tcPr/>
                </a:tc>
              </a:tr>
              <a:tr h="3309227">
                <a:tc>
                  <a:txBody>
                    <a:bodyPr/>
                    <a:lstStyle/>
                    <a:p>
                      <a:pPr algn="ctr"/>
                      <a:endParaRPr lang="en-US" sz="2300" dirty="0">
                        <a:latin typeface="Times New Roman" pitchFamily="18" charset="0"/>
                        <a:cs typeface="Times New Roman" pitchFamily="18" charset="0"/>
                      </a:endParaRPr>
                    </a:p>
                  </a:txBody>
                  <a:tcPr/>
                </a:tc>
                <a:tc>
                  <a:txBody>
                    <a:bodyPr/>
                    <a:lstStyle/>
                    <a:p>
                      <a:pPr algn="ctr"/>
                      <a:r>
                        <a:rPr lang="en-US" sz="2300" b="1" dirty="0" err="1" smtClean="0">
                          <a:latin typeface="Times New Roman" pitchFamily="18" charset="0"/>
                          <a:cs typeface="Times New Roman" pitchFamily="18" charset="0"/>
                        </a:rPr>
                        <a:t>Gọi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tên</a:t>
                      </a:r>
                      <a:r>
                        <a:rPr lang="en-US" sz="2300" b="1" dirty="0" smtClean="0">
                          <a:latin typeface="Times New Roman" pitchFamily="18" charset="0"/>
                          <a:cs typeface="Times New Roman" pitchFamily="18" charset="0"/>
                        </a:rPr>
                        <a:t>/</a:t>
                      </a:r>
                      <a:r>
                        <a:rPr lang="en-US" sz="2300" b="1" dirty="0" err="1" smtClean="0">
                          <a:latin typeface="Times New Roman" pitchFamily="18" charset="0"/>
                          <a:cs typeface="Times New Roman" pitchFamily="18" charset="0"/>
                        </a:rPr>
                        <a:t>kể</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tên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kể</a:t>
                      </a:r>
                      <a:r>
                        <a:rPr lang="en-US" sz="2300" b="1" baseline="0" dirty="0" smtClean="0">
                          <a:latin typeface="Times New Roman" pitchFamily="18" charset="0"/>
                          <a:cs typeface="Times New Roman" pitchFamily="18" charset="0"/>
                        </a:rPr>
                        <a:t> </a:t>
                      </a:r>
                      <a:r>
                        <a:rPr lang="en-US" sz="2300" b="1" baseline="0" dirty="0" err="1" smtClean="0">
                          <a:latin typeface="Times New Roman" pitchFamily="18" charset="0"/>
                          <a:cs typeface="Times New Roman" pitchFamily="18" charset="0"/>
                        </a:rPr>
                        <a:t>ra</a:t>
                      </a:r>
                      <a:r>
                        <a:rPr lang="en-US" sz="2300" b="1" baseline="0" dirty="0" smtClean="0">
                          <a:latin typeface="Times New Roman" pitchFamily="18" charset="0"/>
                          <a:cs typeface="Times New Roman" pitchFamily="18" charset="0"/>
                        </a:rPr>
                        <a:t>/ </a:t>
                      </a:r>
                      <a:r>
                        <a:rPr lang="en-US" sz="2300" b="1" baseline="0" dirty="0" err="1" smtClean="0">
                          <a:latin typeface="Times New Roman" pitchFamily="18" charset="0"/>
                          <a:cs typeface="Times New Roman" pitchFamily="18" charset="0"/>
                        </a:rPr>
                        <a:t>nhận</a:t>
                      </a:r>
                      <a:r>
                        <a:rPr lang="en-US" sz="2300" b="1" baseline="0" dirty="0" smtClean="0">
                          <a:latin typeface="Times New Roman" pitchFamily="18" charset="0"/>
                          <a:cs typeface="Times New Roman" pitchFamily="18" charset="0"/>
                        </a:rPr>
                        <a:t> </a:t>
                      </a:r>
                      <a:r>
                        <a:rPr lang="en-US" sz="2300" b="1" baseline="0" dirty="0" err="1" smtClean="0">
                          <a:latin typeface="Times New Roman" pitchFamily="18" charset="0"/>
                          <a:cs typeface="Times New Roman" pitchFamily="18" charset="0"/>
                        </a:rPr>
                        <a:t>ra</a:t>
                      </a:r>
                      <a:r>
                        <a:rPr lang="en-US" sz="2300" b="1" baseline="0"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chỉ</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ra</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nêu</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trình</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bày</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phát</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biểu</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thực</a:t>
                      </a:r>
                      <a:r>
                        <a:rPr lang="en-US" sz="2300" b="1" dirty="0" smtClean="0">
                          <a:solidFill>
                            <a:srgbClr val="FF0000"/>
                          </a:solidFill>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hiện</a:t>
                      </a:r>
                      <a:r>
                        <a:rPr lang="en-US" sz="2300" b="1" dirty="0" smtClean="0">
                          <a:solidFill>
                            <a:srgbClr val="FF0000"/>
                          </a:solidFill>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được</a:t>
                      </a:r>
                      <a:endParaRPr lang="en-US" sz="2300" b="1" dirty="0" smtClean="0">
                        <a:solidFill>
                          <a:srgbClr val="FF0000"/>
                        </a:solidFill>
                        <a:latin typeface="Times New Roman" pitchFamily="18" charset="0"/>
                        <a:cs typeface="Times New Roman" pitchFamily="18" charset="0"/>
                      </a:endParaRPr>
                    </a:p>
                  </a:txBody>
                  <a:tcPr/>
                </a:tc>
                <a:tc>
                  <a:txBody>
                    <a:bodyPr/>
                    <a:lstStyle/>
                    <a:p>
                      <a:pPr algn="ctr"/>
                      <a:r>
                        <a:rPr lang="en-US" sz="2300" b="1" dirty="0" err="1" smtClean="0">
                          <a:latin typeface="Times New Roman" pitchFamily="18" charset="0"/>
                          <a:cs typeface="Times New Roman" pitchFamily="18" charset="0"/>
                        </a:rPr>
                        <a:t>Giải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thích</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Phân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biệt</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smtClean="0">
                          <a:latin typeface="Times New Roman" pitchFamily="18" charset="0"/>
                          <a:cs typeface="Times New Roman" pitchFamily="18" charset="0"/>
                        </a:rPr>
                        <a:t>So </a:t>
                      </a:r>
                      <a:r>
                        <a:rPr lang="en-US" sz="2300" b="1" dirty="0" err="1" smtClean="0">
                          <a:latin typeface="Times New Roman" pitchFamily="18" charset="0"/>
                          <a:cs typeface="Times New Roman" pitchFamily="18" charset="0"/>
                        </a:rPr>
                        <a:t>sánh</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2300" b="1" dirty="0" err="1" smtClean="0">
                          <a:latin typeface="Times New Roman" pitchFamily="18" charset="0"/>
                          <a:cs typeface="Times New Roman" pitchFamily="18" charset="0"/>
                        </a:rPr>
                        <a:t>chỉ</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ra</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nêu</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trình</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bày</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phát</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biểu</a:t>
                      </a:r>
                      <a:r>
                        <a:rPr lang="en-US" sz="2300" b="1" dirty="0" smtClean="0">
                          <a:solidFill>
                            <a:srgbClr val="7030A0"/>
                          </a:solidFill>
                          <a:latin typeface="Times New Roman" pitchFamily="18" charset="0"/>
                          <a:cs typeface="Times New Roman" pitchFamily="18" charset="0"/>
                        </a:rPr>
                        <a:t> </a:t>
                      </a:r>
                      <a:r>
                        <a:rPr lang="en-US" sz="2300" b="1" dirty="0" err="1" smtClean="0">
                          <a:solidFill>
                            <a:srgbClr val="7030A0"/>
                          </a:solidFill>
                          <a:latin typeface="Times New Roman" pitchFamily="18" charset="0"/>
                          <a:cs typeface="Times New Roman" pitchFamily="18" charset="0"/>
                        </a:rPr>
                        <a:t>được</a:t>
                      </a:r>
                      <a:r>
                        <a:rPr lang="en-US" sz="2300" b="1" dirty="0" smtClean="0">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thực</a:t>
                      </a:r>
                      <a:r>
                        <a:rPr lang="en-US" sz="2300" b="1" dirty="0" smtClean="0">
                          <a:solidFill>
                            <a:srgbClr val="FF0000"/>
                          </a:solidFill>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hiện</a:t>
                      </a:r>
                      <a:r>
                        <a:rPr lang="en-US" sz="2300" b="1" dirty="0" smtClean="0">
                          <a:solidFill>
                            <a:srgbClr val="FF0000"/>
                          </a:solidFill>
                          <a:latin typeface="Times New Roman" pitchFamily="18" charset="0"/>
                          <a:cs typeface="Times New Roman" pitchFamily="18" charset="0"/>
                        </a:rPr>
                        <a:t> </a:t>
                      </a:r>
                      <a:r>
                        <a:rPr lang="en-US" sz="2300" b="1" dirty="0" err="1" smtClean="0">
                          <a:solidFill>
                            <a:srgbClr val="FF0000"/>
                          </a:solidFill>
                          <a:latin typeface="Times New Roman" pitchFamily="18" charset="0"/>
                          <a:cs typeface="Times New Roman" pitchFamily="18" charset="0"/>
                        </a:rPr>
                        <a:t>được</a:t>
                      </a:r>
                      <a:endParaRPr lang="en-US" sz="2300" b="1" dirty="0" smtClean="0">
                        <a:solidFill>
                          <a:srgbClr val="FF0000"/>
                        </a:solidFill>
                        <a:latin typeface="Times New Roman" pitchFamily="18" charset="0"/>
                        <a:cs typeface="Times New Roman" pitchFamily="18" charset="0"/>
                      </a:endParaRPr>
                    </a:p>
                  </a:txBody>
                  <a:tcPr/>
                </a:tc>
                <a:tc>
                  <a:txBody>
                    <a:bodyPr/>
                    <a:lstStyle/>
                    <a:p>
                      <a:pPr algn="ctr"/>
                      <a:r>
                        <a:rPr lang="en-US" sz="2300" b="1" dirty="0" err="1" smtClean="0">
                          <a:latin typeface="Times New Roman" pitchFamily="18" charset="0"/>
                          <a:cs typeface="Times New Roman" pitchFamily="18" charset="0"/>
                        </a:rPr>
                        <a:t>Thực</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hiện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Sử</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dụng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Tạo</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Gõ</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Soạn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thảo</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dirty="0">
                        <a:latin typeface="Times New Roman" pitchFamily="18" charset="0"/>
                        <a:cs typeface="Times New Roman" pitchFamily="18" charset="0"/>
                      </a:endParaRPr>
                    </a:p>
                  </a:txBody>
                  <a:tcPr/>
                </a:tc>
                <a:tc>
                  <a:txBody>
                    <a:bodyPr/>
                    <a:lstStyle/>
                    <a:p>
                      <a:pPr algn="ctr"/>
                      <a:r>
                        <a:rPr lang="en-US" sz="2300" b="1" dirty="0" err="1" smtClean="0">
                          <a:latin typeface="Times New Roman" pitchFamily="18" charset="0"/>
                          <a:cs typeface="Times New Roman" pitchFamily="18" charset="0"/>
                        </a:rPr>
                        <a:t>Thực</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hiện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Sử</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dụng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Tạo</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Gõ</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b="1" dirty="0" smtClean="0">
                        <a:latin typeface="Times New Roman" pitchFamily="18" charset="0"/>
                        <a:cs typeface="Times New Roman" pitchFamily="18" charset="0"/>
                      </a:endParaRPr>
                    </a:p>
                    <a:p>
                      <a:pPr algn="ctr"/>
                      <a:r>
                        <a:rPr lang="en-US" sz="2300" b="1" dirty="0" err="1" smtClean="0">
                          <a:latin typeface="Times New Roman" pitchFamily="18" charset="0"/>
                          <a:cs typeface="Times New Roman" pitchFamily="18" charset="0"/>
                        </a:rPr>
                        <a:t>Soạn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thảo</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được</a:t>
                      </a:r>
                      <a:endParaRPr lang="en-US" sz="2300" dirty="0" smtClean="0">
                        <a:latin typeface="Times New Roman" pitchFamily="18" charset="0"/>
                        <a:cs typeface="Times New Roman" pitchFamily="18" charset="0"/>
                      </a:endParaRPr>
                    </a:p>
                  </a:txBody>
                  <a:tcPr/>
                </a:tc>
              </a:tr>
              <a:tr h="439712">
                <a:tc>
                  <a:txBody>
                    <a:bodyPr/>
                    <a:lstStyle/>
                    <a:p>
                      <a:pPr algn="ctr"/>
                      <a:endParaRPr lang="en-US" sz="2300" dirty="0">
                        <a:latin typeface="Times New Roman" pitchFamily="18" charset="0"/>
                        <a:cs typeface="Times New Roman" pitchFamily="18" charset="0"/>
                      </a:endParaRP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US" sz="2300" dirty="0" smtClean="0">
                        <a:latin typeface="Times New Roman" pitchFamily="18" charset="0"/>
                        <a:cs typeface="Times New Roman" pitchFamily="18" charset="0"/>
                      </a:endParaRP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US" sz="2300" b="1" dirty="0" smtClean="0">
                        <a:solidFill>
                          <a:srgbClr val="FF0000"/>
                        </a:solidFill>
                        <a:latin typeface="Times New Roman" pitchFamily="18" charset="0"/>
                        <a:cs typeface="Times New Roman" pitchFamily="18" charset="0"/>
                      </a:endParaRPr>
                    </a:p>
                  </a:txBody>
                  <a:tcPr/>
                </a:tc>
                <a:tc>
                  <a:txBody>
                    <a:bodyPr/>
                    <a:lstStyle/>
                    <a:p>
                      <a:pPr algn="ctr"/>
                      <a:endParaRPr lang="en-US" sz="2300" dirty="0">
                        <a:latin typeface="Times New Roman" pitchFamily="18" charset="0"/>
                        <a:cs typeface="Times New Roman" pitchFamily="18" charset="0"/>
                      </a:endParaRPr>
                    </a:p>
                  </a:txBody>
                  <a:tcPr/>
                </a:tc>
                <a:tc>
                  <a:txBody>
                    <a:bodyPr/>
                    <a:lstStyle/>
                    <a:p>
                      <a:pPr algn="ctr"/>
                      <a:endParaRPr lang="en-US" sz="2300" dirty="0">
                        <a:latin typeface="Times New Roman" pitchFamily="18" charset="0"/>
                        <a:cs typeface="Times New Roman" pitchFamily="18" charset="0"/>
                      </a:endParaRPr>
                    </a:p>
                  </a:txBody>
                  <a:tcPr/>
                </a:tc>
              </a:tr>
            </a:tbl>
          </a:graphicData>
        </a:graphic>
      </p:graphicFrame>
      <p:sp>
        <p:nvSpPr>
          <p:cNvPr id="7" name="Title 1"/>
          <p:cNvSpPr>
            <a:spLocks noGrp="1"/>
          </p:cNvSpPr>
          <p:nvPr>
            <p:ph type="title"/>
          </p:nvPr>
        </p:nvSpPr>
        <p:spPr>
          <a:xfrm>
            <a:off x="628650" y="76200"/>
            <a:ext cx="7886700" cy="981075"/>
          </a:xfrm>
        </p:spPr>
        <p:txBody>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52400" y="826442"/>
            <a:ext cx="59436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9169639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1634420788"/>
              </p:ext>
            </p:extLst>
          </p:nvPr>
        </p:nvGraphicFramePr>
        <p:xfrm>
          <a:off x="419100" y="1676400"/>
          <a:ext cx="8382000" cy="3749040"/>
        </p:xfrm>
        <a:graphic>
          <a:graphicData uri="http://schemas.openxmlformats.org/drawingml/2006/table">
            <a:tbl>
              <a:tblPr firstRow="1" bandRow="1">
                <a:tableStyleId>{5940675A-B579-460E-94D1-54222C63F5DA}</a:tableStyleId>
              </a:tblPr>
              <a:tblGrid>
                <a:gridCol w="6519333">
                  <a:extLst>
                    <a:ext uri="{9D8B030D-6E8A-4147-A177-3AD203B41FA5}">
                      <a16:colId xmlns:a16="http://schemas.microsoft.com/office/drawing/2014/main" xmlns="" val="20000"/>
                    </a:ext>
                  </a:extLst>
                </a:gridCol>
                <a:gridCol w="1862667">
                  <a:extLst>
                    <a:ext uri="{9D8B030D-6E8A-4147-A177-3AD203B41FA5}">
                      <a16:colId xmlns:a16="http://schemas.microsoft.com/office/drawing/2014/main" xmlns="" val="20001"/>
                    </a:ext>
                  </a:extLst>
                </a:gridCol>
              </a:tblGrid>
              <a:tr h="370840">
                <a:tc>
                  <a:txBody>
                    <a:bodyPr/>
                    <a:lstStyle/>
                    <a:p>
                      <a:pPr algn="ctr"/>
                      <a:r>
                        <a:rPr lang="en-US" sz="2400" b="1" dirty="0" err="1" smtClean="0">
                          <a:latin typeface="Times New Roman" panose="02020603050405020304" pitchFamily="18" charset="0"/>
                          <a:cs typeface="Times New Roman" panose="02020603050405020304" pitchFamily="18" charset="0"/>
                        </a:rPr>
                        <a:t>Mô</a:t>
                      </a:r>
                      <a:r>
                        <a:rPr lang="en-US" sz="2400" b="1" baseline="0" dirty="0" smtClean="0">
                          <a:latin typeface="Times New Roman" panose="02020603050405020304" pitchFamily="18" charset="0"/>
                          <a:cs typeface="Times New Roman" panose="02020603050405020304" pitchFamily="18" charset="0"/>
                        </a:rPr>
                        <a:t> </a:t>
                      </a:r>
                      <a:r>
                        <a:rPr lang="en-US" sz="2400" b="1" baseline="0" dirty="0" err="1" smtClean="0">
                          <a:latin typeface="Times New Roman" panose="02020603050405020304" pitchFamily="18" charset="0"/>
                          <a:cs typeface="Times New Roman" panose="02020603050405020304" pitchFamily="18" charset="0"/>
                        </a:rPr>
                        <a:t>tả</a:t>
                      </a:r>
                      <a:endParaRPr lang="en-US" sz="2400" b="1" dirty="0">
                        <a:latin typeface="Times New Roman" panose="02020603050405020304" pitchFamily="18" charset="0"/>
                        <a:cs typeface="Times New Roman" panose="02020603050405020304" pitchFamily="18" charset="0"/>
                      </a:endParaRPr>
                    </a:p>
                  </a:txBody>
                  <a:tcPr/>
                </a:tc>
                <a:tc>
                  <a:txBody>
                    <a:bodyPr/>
                    <a:lstStyle/>
                    <a:p>
                      <a:pPr algn="ctr"/>
                      <a:r>
                        <a:rPr lang="en-US" sz="2400" b="1" dirty="0" err="1" smtClean="0">
                          <a:latin typeface="Times New Roman" panose="02020603050405020304" pitchFamily="18" charset="0"/>
                          <a:cs typeface="Times New Roman" panose="02020603050405020304" pitchFamily="18" charset="0"/>
                        </a:rPr>
                        <a:t>Mức</a:t>
                      </a:r>
                      <a:r>
                        <a:rPr lang="en-US" sz="2400" b="1" baseline="0" dirty="0" smtClean="0">
                          <a:latin typeface="Times New Roman" panose="02020603050405020304" pitchFamily="18" charset="0"/>
                          <a:cs typeface="Times New Roman" panose="02020603050405020304" pitchFamily="18" charset="0"/>
                        </a:rPr>
                        <a:t> </a:t>
                      </a:r>
                      <a:r>
                        <a:rPr lang="en-US" sz="2400" b="1" baseline="0" dirty="0" err="1" smtClean="0">
                          <a:latin typeface="Times New Roman" panose="02020603050405020304" pitchFamily="18" charset="0"/>
                          <a:cs typeface="Times New Roman" panose="02020603050405020304" pitchFamily="18" charset="0"/>
                        </a:rPr>
                        <a:t>độ</a:t>
                      </a:r>
                      <a:endParaRPr lang="en-US" sz="24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370840">
                <a:tc>
                  <a:txBody>
                    <a:bodyPr/>
                    <a:lstStyle/>
                    <a:p>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Chỉ</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ra</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được</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công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cụ</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nét</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tròn</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công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cụ</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tự</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do</a:t>
                      </a:r>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Biết</a:t>
                      </a:r>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nchor="ctr"/>
                </a:tc>
              </a:tr>
              <a:tr h="370840">
                <a:tc>
                  <a:txBody>
                    <a:bodyPr/>
                    <a:lstStyle/>
                    <a:p>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Thực</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hiện</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được</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các</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bước</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sử</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dụng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các</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công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cụ</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nét</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tròn</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và</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tự</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do</a:t>
                      </a:r>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r>
                        <a:rPr lang="en-US" sz="2400" kern="1200" baseline="0" dirty="0" err="1" smtClean="0">
                          <a:latin typeface="Times New Roman" panose="02020603050405020304" pitchFamily="18" charset="0"/>
                          <a:cs typeface="Times New Roman" panose="02020603050405020304" pitchFamily="18" charset="0"/>
                        </a:rPr>
                        <a:t>Thông</a:t>
                      </a:r>
                      <a:r>
                        <a:rPr lang="en-US" sz="2400" kern="1200" baseline="0" dirty="0" smtClean="0">
                          <a:latin typeface="Times New Roman" panose="02020603050405020304" pitchFamily="18" charset="0"/>
                          <a:cs typeface="Times New Roman" panose="02020603050405020304" pitchFamily="18" charset="0"/>
                        </a:rPr>
                        <a:t> </a:t>
                      </a:r>
                      <a:r>
                        <a:rPr lang="en-US" sz="2400" kern="1200" baseline="0" dirty="0" err="1" smtClean="0">
                          <a:latin typeface="Times New Roman" panose="02020603050405020304" pitchFamily="18" charset="0"/>
                          <a:cs typeface="Times New Roman" panose="02020603050405020304" pitchFamily="18" charset="0"/>
                        </a:rPr>
                        <a:t>hiểu</a:t>
                      </a:r>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xmlns="" val="10001"/>
                  </a:ext>
                </a:extLst>
              </a:tr>
              <a:tr h="370840">
                <a:tc>
                  <a:txBody>
                    <a:bodyPr/>
                    <a:lstStyle/>
                    <a:p>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Thực</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hiện</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dirty="0" err="1" smtClean="0">
                          <a:solidFill>
                            <a:schemeClr val="tx1"/>
                          </a:solidFill>
                          <a:latin typeface="Times New Roman" panose="02020603050405020304" pitchFamily="18" charset="0"/>
                          <a:ea typeface="+mn-ea"/>
                          <a:cs typeface="Times New Roman" panose="02020603050405020304" pitchFamily="18" charset="0"/>
                        </a:rPr>
                        <a:t>được</a:t>
                      </a:r>
                      <a:r>
                        <a:rPr lang="en-US" sz="2400" b="1"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việc</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tranh</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theo</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hướng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dẫn</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bằng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cách</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sử</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dụng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các</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công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cụ</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nét</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tròn</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và</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tự</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do</a:t>
                      </a:r>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algn="l" defTabSz="914400" rtl="0" eaLnBrk="1" latinLnBrk="0" hangingPunct="1"/>
                      <a:r>
                        <a:rPr lang="en-US" sz="2400" kern="1200" baseline="0" smtClean="0">
                          <a:solidFill>
                            <a:schemeClr val="tx1"/>
                          </a:solidFill>
                          <a:latin typeface="Times New Roman" panose="02020603050405020304" pitchFamily="18" charset="0"/>
                          <a:ea typeface="+mn-ea"/>
                          <a:cs typeface="Times New Roman" panose="02020603050405020304" pitchFamily="18" charset="0"/>
                        </a:rPr>
                        <a:t>Vận dụng thấp</a:t>
                      </a:r>
                      <a:endParaRPr lang="en-US" sz="2400" kern="1200" baseline="0">
                        <a:solidFill>
                          <a:schemeClr val="tx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err="1" smtClean="0">
                          <a:solidFill>
                            <a:schemeClr val="tx1"/>
                          </a:solidFill>
                          <a:latin typeface="Times New Roman" panose="02020603050405020304" pitchFamily="18" charset="0"/>
                          <a:ea typeface="+mn-ea"/>
                          <a:cs typeface="Times New Roman" panose="02020603050405020304" pitchFamily="18" charset="0"/>
                        </a:rPr>
                        <a:t>Thực</a:t>
                      </a:r>
                      <a:r>
                        <a:rPr lang="en-US" sz="2400" b="1"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err="1" smtClean="0">
                          <a:solidFill>
                            <a:schemeClr val="tx1"/>
                          </a:solidFill>
                          <a:latin typeface="Times New Roman" panose="02020603050405020304" pitchFamily="18" charset="0"/>
                          <a:ea typeface="+mn-ea"/>
                          <a:cs typeface="Times New Roman" panose="02020603050405020304" pitchFamily="18" charset="0"/>
                        </a:rPr>
                        <a:t>hiện</a:t>
                      </a:r>
                      <a:r>
                        <a:rPr lang="en-US" sz="2400" b="1"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b="1" kern="1200" baseline="0" err="1" smtClean="0">
                          <a:solidFill>
                            <a:schemeClr val="tx1"/>
                          </a:solidFill>
                          <a:latin typeface="Times New Roman" panose="02020603050405020304" pitchFamily="18" charset="0"/>
                          <a:ea typeface="+mn-ea"/>
                          <a:cs typeface="Times New Roman" panose="02020603050405020304" pitchFamily="18" charset="0"/>
                        </a:rPr>
                        <a:t>được</a:t>
                      </a:r>
                      <a:r>
                        <a:rPr lang="en-US" sz="2400" b="1"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việc</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tranh</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theo</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yêu</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cầu</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bằng</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cách</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sử</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dụng</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các</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công</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cụ</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nét</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tròn</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và</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vẽ</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err="1" smtClean="0">
                          <a:solidFill>
                            <a:schemeClr val="tx1"/>
                          </a:solidFill>
                          <a:latin typeface="Times New Roman" panose="02020603050405020304" pitchFamily="18" charset="0"/>
                          <a:ea typeface="+mn-ea"/>
                          <a:cs typeface="Times New Roman" panose="02020603050405020304" pitchFamily="18" charset="0"/>
                        </a:rPr>
                        <a:t>tự</a:t>
                      </a:r>
                      <a:r>
                        <a:rPr lang="en-US" sz="2400" kern="1200" baseline="0" smtClean="0">
                          <a:solidFill>
                            <a:schemeClr val="tx1"/>
                          </a:solidFill>
                          <a:latin typeface="Times New Roman" panose="02020603050405020304" pitchFamily="18" charset="0"/>
                          <a:ea typeface="+mn-ea"/>
                          <a:cs typeface="Times New Roman" panose="02020603050405020304" pitchFamily="18" charset="0"/>
                        </a:rPr>
                        <a:t> do</a:t>
                      </a:r>
                      <a:endParaRPr lang="en-US" sz="2400" kern="1200" baseline="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Vận</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dụng</a:t>
                      </a:r>
                      <a:r>
                        <a:rPr lang="en-US" sz="2400"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2400" kern="1200" baseline="0" dirty="0" err="1" smtClean="0">
                          <a:solidFill>
                            <a:schemeClr val="tx1"/>
                          </a:solidFill>
                          <a:latin typeface="Times New Roman" panose="02020603050405020304" pitchFamily="18" charset="0"/>
                          <a:ea typeface="+mn-ea"/>
                          <a:cs typeface="Times New Roman" panose="02020603050405020304" pitchFamily="18" charset="0"/>
                        </a:rPr>
                        <a:t>cao</a:t>
                      </a:r>
                      <a:endParaRPr lang="en-US" sz="2400" kern="1200" baseline="0" dirty="0" smtClean="0">
                        <a:solidFill>
                          <a:schemeClr val="tx1"/>
                        </a:solidFill>
                        <a:latin typeface="Times New Roman" panose="02020603050405020304" pitchFamily="18" charset="0"/>
                        <a:ea typeface="+mn-ea"/>
                        <a:cs typeface="Times New Roman" panose="02020603050405020304" pitchFamily="18" charset="0"/>
                      </a:endParaRPr>
                    </a:p>
                    <a:p>
                      <a:pPr marL="0" algn="l" defTabSz="914400" rtl="0" eaLnBrk="1" latinLnBrk="0" hangingPunct="1"/>
                      <a:endParaRPr lang="en-US" sz="2400" kern="1200" baseline="0" dirty="0">
                        <a:solidFill>
                          <a:schemeClr val="tx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xmlns="" val="10003"/>
                  </a:ext>
                </a:extLst>
              </a:tr>
            </a:tbl>
          </a:graphicData>
        </a:graphic>
      </p:graphicFrame>
      <p:sp>
        <p:nvSpPr>
          <p:cNvPr id="6" name="Title 1"/>
          <p:cNvSpPr>
            <a:spLocks noGrp="1"/>
          </p:cNvSpPr>
          <p:nvPr>
            <p:ph type="title"/>
          </p:nvPr>
        </p:nvSpPr>
        <p:spPr>
          <a:xfrm>
            <a:off x="628650" y="76200"/>
            <a:ext cx="7886700" cy="981075"/>
          </a:xfrm>
        </p:spPr>
        <p:txBody>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52400" y="914400"/>
            <a:ext cx="59436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125609459"/>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0" name="Rectangle 3"/>
          <p:cNvSpPr txBox="1">
            <a:spLocks noChangeArrowheads="1"/>
          </p:cNvSpPr>
          <p:nvPr/>
        </p:nvSpPr>
        <p:spPr>
          <a:xfrm>
            <a:off x="393700" y="1504950"/>
            <a:ext cx="8432800" cy="4114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dirty="0" err="1" smtClean="0"/>
              <a:t>Câu</a:t>
            </a:r>
            <a:r>
              <a:rPr lang="en-US" dirty="0" smtClean="0"/>
              <a:t> </a:t>
            </a:r>
            <a:r>
              <a:rPr lang="en-US" dirty="0" err="1" smtClean="0"/>
              <a:t>hỏi</a:t>
            </a:r>
            <a:r>
              <a:rPr lang="en-US" dirty="0" smtClean="0"/>
              <a:t> </a:t>
            </a:r>
            <a:r>
              <a:rPr lang="en-US" dirty="0" err="1" smtClean="0"/>
              <a:t>gồm</a:t>
            </a:r>
            <a:r>
              <a:rPr lang="en-US" dirty="0" smtClean="0"/>
              <a:t> 2 </a:t>
            </a:r>
            <a:r>
              <a:rPr lang="en-US" dirty="0" err="1" smtClean="0"/>
              <a:t>phần</a:t>
            </a:r>
            <a:endParaRPr lang="en-US" dirty="0" smtClean="0"/>
          </a:p>
          <a:p>
            <a:pPr lvl="1" algn="just">
              <a:spcBef>
                <a:spcPts val="300"/>
              </a:spcBef>
            </a:pPr>
            <a:r>
              <a:rPr lang="en-US" b="1" dirty="0" err="1" smtClean="0"/>
              <a:t>Phần</a:t>
            </a:r>
            <a:r>
              <a:rPr lang="en-US" b="1" dirty="0" smtClean="0"/>
              <a:t> </a:t>
            </a:r>
            <a:r>
              <a:rPr lang="en-US" b="1" dirty="0" err="1" smtClean="0"/>
              <a:t>dẫn</a:t>
            </a:r>
            <a:r>
              <a:rPr lang="en-US" dirty="0" smtClean="0"/>
              <a:t>: </a:t>
            </a:r>
            <a:r>
              <a:rPr lang="en-US" dirty="0" err="1" smtClean="0"/>
              <a:t>Nêu</a:t>
            </a:r>
            <a:r>
              <a:rPr lang="en-US" dirty="0" smtClean="0"/>
              <a:t> </a:t>
            </a:r>
            <a:r>
              <a:rPr lang="en-US" dirty="0" err="1" smtClean="0"/>
              <a:t>vấn</a:t>
            </a:r>
            <a:r>
              <a:rPr lang="en-US" dirty="0" smtClean="0"/>
              <a:t> </a:t>
            </a:r>
            <a:r>
              <a:rPr lang="en-US" dirty="0" err="1" smtClean="0"/>
              <a:t>đề</a:t>
            </a:r>
            <a:r>
              <a:rPr lang="en-US" dirty="0" smtClean="0"/>
              <a:t> </a:t>
            </a:r>
            <a:r>
              <a:rPr lang="en-US" dirty="0" err="1" smtClean="0"/>
              <a:t>và</a:t>
            </a:r>
            <a:r>
              <a:rPr lang="en-US" dirty="0" smtClean="0"/>
              <a:t> </a:t>
            </a:r>
            <a:r>
              <a:rPr lang="en-US" dirty="0" err="1" smtClean="0"/>
              <a:t>cách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cung</a:t>
            </a:r>
            <a:r>
              <a:rPr lang="en-US" dirty="0" smtClean="0"/>
              <a:t> </a:t>
            </a:r>
            <a:r>
              <a:rPr lang="en-US" dirty="0" err="1" smtClean="0"/>
              <a:t>cấp</a:t>
            </a:r>
            <a:r>
              <a:rPr lang="en-US" dirty="0" smtClean="0"/>
              <a:t> </a:t>
            </a:r>
            <a:r>
              <a:rPr lang="en-US" dirty="0" err="1" smtClean="0"/>
              <a:t>thông</a:t>
            </a:r>
            <a:r>
              <a:rPr lang="en-US" dirty="0" smtClean="0"/>
              <a:t> tin </a:t>
            </a:r>
            <a:r>
              <a:rPr lang="en-US" dirty="0" err="1" smtClean="0"/>
              <a:t>cần</a:t>
            </a:r>
            <a:r>
              <a:rPr lang="en-US" dirty="0" smtClean="0"/>
              <a:t> </a:t>
            </a:r>
            <a:r>
              <a:rPr lang="en-US" dirty="0" err="1" smtClean="0"/>
              <a:t>thiết</a:t>
            </a:r>
            <a:r>
              <a:rPr lang="en-US" dirty="0" smtClean="0"/>
              <a:t> </a:t>
            </a:r>
            <a:r>
              <a:rPr lang="en-US" dirty="0" err="1" smtClean="0"/>
              <a:t>và</a:t>
            </a:r>
            <a:r>
              <a:rPr lang="en-US" dirty="0" smtClean="0"/>
              <a:t> </a:t>
            </a:r>
            <a:r>
              <a:rPr lang="en-US" b="1" dirty="0" err="1" smtClean="0">
                <a:solidFill>
                  <a:srgbClr val="0000FF"/>
                </a:solidFill>
              </a:rPr>
              <a:t>nêu</a:t>
            </a:r>
            <a:r>
              <a:rPr lang="en-US" b="1" dirty="0" smtClean="0">
                <a:solidFill>
                  <a:srgbClr val="0000FF"/>
                </a:solidFill>
              </a:rPr>
              <a:t> </a:t>
            </a:r>
            <a:r>
              <a:rPr lang="en-US" b="1" dirty="0" err="1" smtClean="0">
                <a:solidFill>
                  <a:srgbClr val="0000FF"/>
                </a:solidFill>
              </a:rPr>
              <a:t>câu</a:t>
            </a:r>
            <a:r>
              <a:rPr lang="en-US" b="1" dirty="0" smtClean="0">
                <a:solidFill>
                  <a:srgbClr val="0000FF"/>
                </a:solidFill>
              </a:rPr>
              <a:t> </a:t>
            </a:r>
            <a:r>
              <a:rPr lang="en-US" b="1" dirty="0" err="1" smtClean="0">
                <a:solidFill>
                  <a:srgbClr val="0000FF"/>
                </a:solidFill>
              </a:rPr>
              <a:t>hỏi</a:t>
            </a:r>
            <a:r>
              <a:rPr lang="en-US" b="1" dirty="0" smtClean="0">
                <a:solidFill>
                  <a:srgbClr val="0000FF"/>
                </a:solidFill>
              </a:rPr>
              <a:t>/</a:t>
            </a:r>
            <a:r>
              <a:rPr lang="en-US" b="1" dirty="0" err="1" smtClean="0">
                <a:solidFill>
                  <a:srgbClr val="0000FF"/>
                </a:solidFill>
              </a:rPr>
              <a:t>yêu</a:t>
            </a:r>
            <a:r>
              <a:rPr lang="en-US" b="1" dirty="0" smtClean="0">
                <a:solidFill>
                  <a:srgbClr val="0000FF"/>
                </a:solidFill>
              </a:rPr>
              <a:t> </a:t>
            </a:r>
            <a:r>
              <a:rPr lang="en-US" b="1" dirty="0" err="1" smtClean="0">
                <a:solidFill>
                  <a:srgbClr val="0000FF"/>
                </a:solidFill>
              </a:rPr>
              <a:t>cầu</a:t>
            </a:r>
            <a:r>
              <a:rPr lang="en-US" dirty="0" smtClean="0"/>
              <a:t>.</a:t>
            </a:r>
          </a:p>
          <a:p>
            <a:pPr lvl="1" algn="just">
              <a:spcBef>
                <a:spcPts val="300"/>
              </a:spcBef>
            </a:pPr>
            <a:r>
              <a:rPr lang="en-US" b="1" dirty="0" err="1" smtClean="0"/>
              <a:t>Phần</a:t>
            </a:r>
            <a:r>
              <a:rPr lang="en-US" b="1" dirty="0" smtClean="0"/>
              <a:t> </a:t>
            </a:r>
            <a:r>
              <a:rPr lang="en-US" b="1" dirty="0" err="1" smtClean="0"/>
              <a:t>thông</a:t>
            </a:r>
            <a:r>
              <a:rPr lang="en-US" b="1" dirty="0" smtClean="0"/>
              <a:t> tin</a:t>
            </a:r>
            <a:r>
              <a:rPr lang="en-US" dirty="0" smtClean="0"/>
              <a:t>: </a:t>
            </a:r>
            <a:r>
              <a:rPr lang="vi-VN" b="1" dirty="0" smtClean="0">
                <a:solidFill>
                  <a:srgbClr val="0000FF"/>
                </a:solidFill>
              </a:rPr>
              <a:t>Nêu các </a:t>
            </a:r>
            <a:r>
              <a:rPr lang="en-US" b="1" dirty="0" err="1" smtClean="0">
                <a:solidFill>
                  <a:srgbClr val="0000FF"/>
                </a:solidFill>
              </a:rPr>
              <a:t>phương</a:t>
            </a:r>
            <a:r>
              <a:rPr lang="en-US" b="1" dirty="0" smtClean="0">
                <a:solidFill>
                  <a:srgbClr val="0000FF"/>
                </a:solidFill>
              </a:rPr>
              <a:t> </a:t>
            </a:r>
            <a:r>
              <a:rPr lang="en-US" b="1" dirty="0" err="1" smtClean="0">
                <a:solidFill>
                  <a:srgbClr val="0000FF"/>
                </a:solidFill>
              </a:rPr>
              <a:t>án</a:t>
            </a:r>
            <a:r>
              <a:rPr lang="en-US" b="1" dirty="0" smtClean="0">
                <a:solidFill>
                  <a:srgbClr val="0000FF"/>
                </a:solidFill>
              </a:rPr>
              <a:t> </a:t>
            </a:r>
            <a:r>
              <a:rPr lang="en-US" b="1" dirty="0" err="1" smtClean="0">
                <a:solidFill>
                  <a:srgbClr val="0000FF"/>
                </a:solidFill>
              </a:rPr>
              <a:t>trả</a:t>
            </a:r>
            <a:r>
              <a:rPr lang="en-US" b="1" dirty="0" smtClean="0">
                <a:solidFill>
                  <a:srgbClr val="0000FF"/>
                </a:solidFill>
              </a:rPr>
              <a:t> </a:t>
            </a:r>
            <a:r>
              <a:rPr lang="vi-VN" b="1" dirty="0" smtClean="0">
                <a:solidFill>
                  <a:srgbClr val="0000FF"/>
                </a:solidFill>
              </a:rPr>
              <a:t>lời </a:t>
            </a:r>
            <a:r>
              <a:rPr lang="vi-VN" dirty="0" smtClean="0"/>
              <a:t>để giải quyết vấn đề</a:t>
            </a:r>
            <a:r>
              <a:rPr lang="en-US" dirty="0" smtClean="0"/>
              <a:t>. T</a:t>
            </a:r>
            <a:r>
              <a:rPr lang="vi-VN" dirty="0" smtClean="0"/>
              <a:t>rong các ph</a:t>
            </a:r>
            <a:r>
              <a:rPr lang="en-US" dirty="0" smtClean="0"/>
              <a:t>ư</a:t>
            </a:r>
            <a:r>
              <a:rPr lang="vi-VN" dirty="0" smtClean="0"/>
              <a:t>ơng án n</a:t>
            </a:r>
            <a:r>
              <a:rPr lang="en-US" dirty="0" err="1" smtClean="0"/>
              <a:t>ày</a:t>
            </a:r>
            <a:r>
              <a:rPr lang="en-US" dirty="0"/>
              <a:t>:</a:t>
            </a:r>
            <a:r>
              <a:rPr lang="vi-VN" dirty="0" smtClean="0"/>
              <a:t> </a:t>
            </a:r>
            <a:endParaRPr lang="en-US" dirty="0" smtClean="0"/>
          </a:p>
          <a:p>
            <a:pPr lvl="2" algn="just">
              <a:spcBef>
                <a:spcPts val="300"/>
              </a:spcBef>
            </a:pPr>
            <a:r>
              <a:rPr lang="en-US" dirty="0" smtClean="0"/>
              <a:t>HS </a:t>
            </a:r>
            <a:r>
              <a:rPr lang="vi-VN" dirty="0" smtClean="0"/>
              <a:t>phải chỉ ra đ</a:t>
            </a:r>
            <a:r>
              <a:rPr lang="en-US" dirty="0" smtClean="0"/>
              <a:t>ư</a:t>
            </a:r>
            <a:r>
              <a:rPr lang="vi-VN" dirty="0" smtClean="0"/>
              <a:t>ợc </a:t>
            </a:r>
            <a:r>
              <a:rPr lang="en-US" dirty="0" err="1" smtClean="0"/>
              <a:t>những</a:t>
            </a:r>
            <a:r>
              <a:rPr lang="en-US" dirty="0" smtClean="0"/>
              <a:t> </a:t>
            </a:r>
            <a:r>
              <a:rPr lang="vi-VN" dirty="0" smtClean="0"/>
              <a:t>ph</a:t>
            </a:r>
            <a:r>
              <a:rPr lang="en-US" dirty="0" smtClean="0"/>
              <a:t>ư</a:t>
            </a:r>
            <a:r>
              <a:rPr lang="vi-VN" dirty="0" smtClean="0"/>
              <a:t>ơng án đúng</a:t>
            </a:r>
            <a:r>
              <a:rPr lang="en-US" dirty="0" smtClean="0"/>
              <a:t>; </a:t>
            </a:r>
            <a:r>
              <a:rPr lang="en-US" dirty="0" err="1" smtClean="0"/>
              <a:t>hoặc</a:t>
            </a:r>
            <a:r>
              <a:rPr lang="en-US" dirty="0" smtClean="0"/>
              <a:t> </a:t>
            </a:r>
            <a:r>
              <a:rPr lang="en-US" dirty="0" err="1" smtClean="0"/>
              <a:t>một</a:t>
            </a:r>
            <a:r>
              <a:rPr lang="en-US" dirty="0" smtClean="0"/>
              <a:t> </a:t>
            </a:r>
            <a:r>
              <a:rPr lang="en-US" dirty="0" err="1" smtClean="0"/>
              <a:t>phương</a:t>
            </a:r>
            <a:r>
              <a:rPr lang="en-US" dirty="0" smtClean="0"/>
              <a:t> </a:t>
            </a:r>
            <a:r>
              <a:rPr lang="en-US" dirty="0" err="1" smtClean="0"/>
              <a:t>án</a:t>
            </a:r>
            <a:r>
              <a:rPr lang="en-US" dirty="0" smtClean="0"/>
              <a:t> </a:t>
            </a:r>
            <a:r>
              <a:rPr lang="en-US" dirty="0" err="1" smtClean="0"/>
              <a:t>đúng</a:t>
            </a:r>
            <a:r>
              <a:rPr lang="en-US" dirty="0" smtClean="0"/>
              <a:t> </a:t>
            </a:r>
            <a:r>
              <a:rPr lang="en-US" dirty="0" err="1" smtClean="0"/>
              <a:t>nhất</a:t>
            </a:r>
            <a:r>
              <a:rPr lang="en-US" dirty="0" smtClean="0"/>
              <a:t>; </a:t>
            </a:r>
          </a:p>
          <a:p>
            <a:pPr lvl="2" algn="just">
              <a:spcBef>
                <a:spcPts val="300"/>
              </a:spcBef>
            </a:pPr>
            <a:r>
              <a:rPr lang="en-US" dirty="0" err="1" smtClean="0"/>
              <a:t>Các</a:t>
            </a:r>
            <a:r>
              <a:rPr lang="en-US" dirty="0" smtClean="0"/>
              <a:t> </a:t>
            </a:r>
            <a:r>
              <a:rPr lang="en-US" dirty="0" err="1" smtClean="0"/>
              <a:t>phương</a:t>
            </a:r>
            <a:r>
              <a:rPr lang="en-US" dirty="0" smtClean="0"/>
              <a:t> </a:t>
            </a:r>
            <a:r>
              <a:rPr lang="en-US" dirty="0" err="1" smtClean="0"/>
              <a:t>án</a:t>
            </a:r>
            <a:r>
              <a:rPr lang="en-US" dirty="0" smtClean="0"/>
              <a:t> </a:t>
            </a:r>
            <a:r>
              <a:rPr lang="en-US" dirty="0" err="1" smtClean="0"/>
              <a:t>còn</a:t>
            </a:r>
            <a:r>
              <a:rPr lang="en-US" dirty="0" smtClean="0"/>
              <a:t> </a:t>
            </a:r>
            <a:r>
              <a:rPr lang="en-US" dirty="0" err="1" smtClean="0"/>
              <a:t>lại</a:t>
            </a:r>
            <a:r>
              <a:rPr lang="en-US" dirty="0" smtClean="0"/>
              <a:t> </a:t>
            </a:r>
            <a:r>
              <a:rPr lang="en-US" dirty="0" err="1" smtClean="0"/>
              <a:t>là</a:t>
            </a:r>
            <a:r>
              <a:rPr lang="en-US" dirty="0" smtClean="0"/>
              <a:t> </a:t>
            </a:r>
            <a:r>
              <a:rPr lang="en-US" u="sng" dirty="0" err="1" smtClean="0"/>
              <a:t>phương</a:t>
            </a:r>
            <a:r>
              <a:rPr lang="en-US" u="sng" dirty="0" smtClean="0"/>
              <a:t> </a:t>
            </a:r>
            <a:r>
              <a:rPr lang="en-US" u="sng" dirty="0" err="1" smtClean="0"/>
              <a:t>án</a:t>
            </a:r>
            <a:r>
              <a:rPr lang="en-US" u="sng" dirty="0" smtClean="0"/>
              <a:t> </a:t>
            </a:r>
            <a:r>
              <a:rPr lang="en-US" u="sng" dirty="0" err="1" smtClean="0"/>
              <a:t>nhiễu</a:t>
            </a:r>
            <a:r>
              <a:rPr lang="en-US" dirty="0" smtClean="0"/>
              <a:t>.</a:t>
            </a:r>
            <a:r>
              <a:rPr lang="vi-VN" dirty="0" smtClean="0"/>
              <a:t> </a:t>
            </a:r>
            <a:endParaRPr lang="en-US" dirty="0" smtClean="0"/>
          </a:p>
          <a:p>
            <a:pPr lvl="2" algn="just">
              <a:spcBef>
                <a:spcPts val="300"/>
              </a:spcBef>
            </a:pPr>
            <a:r>
              <a:rPr lang="en-US" dirty="0" smtClean="0"/>
              <a:t>C</a:t>
            </a:r>
            <a:r>
              <a:rPr lang="vi-VN" dirty="0" smtClean="0"/>
              <a:t>ác ph</a:t>
            </a:r>
            <a:r>
              <a:rPr lang="en-US" dirty="0" smtClean="0"/>
              <a:t>ư</a:t>
            </a:r>
            <a:r>
              <a:rPr lang="vi-VN" dirty="0" smtClean="0"/>
              <a:t>ơng</a:t>
            </a:r>
            <a:r>
              <a:rPr lang="en-US" dirty="0" smtClean="0"/>
              <a:t> </a:t>
            </a:r>
            <a:r>
              <a:rPr lang="vi-VN" dirty="0" smtClean="0"/>
              <a:t>án </a:t>
            </a:r>
            <a:r>
              <a:rPr lang="en-US" dirty="0" err="1" smtClean="0"/>
              <a:t>thường</a:t>
            </a:r>
            <a:r>
              <a:rPr lang="en-US" dirty="0" smtClean="0"/>
              <a:t> </a:t>
            </a:r>
            <a:r>
              <a:rPr lang="vi-VN" dirty="0" smtClean="0"/>
              <a:t>đ</a:t>
            </a:r>
            <a:r>
              <a:rPr lang="en-US" dirty="0" smtClean="0"/>
              <a:t>ư</a:t>
            </a:r>
            <a:r>
              <a:rPr lang="vi-VN" dirty="0" smtClean="0"/>
              <a:t>ợc đánh dấu bằng các chữ cái A, B, C, D.</a:t>
            </a:r>
            <a:endParaRPr lang="en-US" dirty="0"/>
          </a:p>
        </p:txBody>
      </p:sp>
      <p:sp>
        <p:nvSpPr>
          <p:cNvPr id="6"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691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381000"/>
            <a:ext cx="6347713" cy="685800"/>
          </a:xfrm>
        </p:spPr>
        <p:txBody>
          <a:bodyPr/>
          <a:lstStyle/>
          <a:p>
            <a:pPr algn="ctr"/>
            <a:r>
              <a:rPr lang="en-US" b="1" dirty="0" err="1" smtClean="0">
                <a:latin typeface="Times New Roman" panose="02020603050405020304" pitchFamily="18" charset="0"/>
                <a:ea typeface="Tahoma" panose="020B0604030504040204" pitchFamily="34" charset="0"/>
                <a:cs typeface="Times New Roman" panose="02020603050405020304" pitchFamily="18" charset="0"/>
              </a:rPr>
              <a:t>NỘI</a:t>
            </a:r>
            <a:r>
              <a:rPr lang="en-US" b="1" dirty="0" smtClean="0">
                <a:latin typeface="Times New Roman" panose="02020603050405020304" pitchFamily="18" charset="0"/>
                <a:ea typeface="Tahoma" panose="020B0604030504040204" pitchFamily="34" charset="0"/>
                <a:cs typeface="Times New Roman" panose="02020603050405020304" pitchFamily="18" charset="0"/>
              </a:rPr>
              <a:t> DUNG </a:t>
            </a:r>
            <a:r>
              <a:rPr lang="en-US" b="1" dirty="0" err="1" smtClean="0">
                <a:latin typeface="Times New Roman" panose="02020603050405020304" pitchFamily="18" charset="0"/>
                <a:ea typeface="Tahoma" panose="020B0604030504040204" pitchFamily="34" charset="0"/>
                <a:cs typeface="Times New Roman" panose="02020603050405020304" pitchFamily="18" charset="0"/>
              </a:rPr>
              <a:t>TRỌNG</a:t>
            </a:r>
            <a:r>
              <a:rPr lang="en-US"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b="1" dirty="0" err="1" smtClean="0">
                <a:latin typeface="Times New Roman" panose="02020603050405020304" pitchFamily="18" charset="0"/>
                <a:ea typeface="Tahoma" panose="020B0604030504040204" pitchFamily="34" charset="0"/>
                <a:cs typeface="Times New Roman" panose="02020603050405020304" pitchFamily="18" charset="0"/>
              </a:rPr>
              <a:t>TÂM</a:t>
            </a:r>
            <a:endParaRPr lang="en-US" b="1" dirty="0">
              <a:latin typeface="Times New Roman" panose="02020603050405020304" pitchFamily="18" charset="0"/>
              <a:ea typeface="Tahoma" panose="020B0604030504040204" pitchFamily="34"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1781298567"/>
              </p:ext>
            </p:extLst>
          </p:nvPr>
        </p:nvGraphicFramePr>
        <p:xfrm>
          <a:off x="723900" y="1295400"/>
          <a:ext cx="76962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732019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3" name="Rectangle 2"/>
          <p:cNvSpPr/>
          <p:nvPr/>
        </p:nvSpPr>
        <p:spPr>
          <a:xfrm>
            <a:off x="1143000" y="2057400"/>
            <a:ext cx="6858000" cy="3724096"/>
          </a:xfrm>
          <a:prstGeom prst="rect">
            <a:avLst/>
          </a:prstGeom>
        </p:spPr>
        <p:txBody>
          <a:bodyPr wrap="square">
            <a:spAutoFit/>
          </a:bodyPr>
          <a:lstStyle/>
          <a:p>
            <a:pPr algn="just">
              <a:spcBef>
                <a:spcPts val="300"/>
              </a:spcBef>
            </a:pPr>
            <a:r>
              <a:rPr lang="en-US" sz="2400" dirty="0" err="1" smtClean="0">
                <a:solidFill>
                  <a:srgbClr val="000000"/>
                </a:solidFill>
                <a:latin typeface="Times New Roman" pitchFamily="18" charset="0"/>
                <a:cs typeface="Times New Roman" pitchFamily="18" charset="0"/>
              </a:rPr>
              <a:t>Đảm</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bảo</a:t>
            </a:r>
            <a:r>
              <a:rPr lang="en-US" sz="2400" dirty="0" smtClean="0">
                <a:solidFill>
                  <a:srgbClr val="000000"/>
                </a:solidFill>
                <a:latin typeface="Times New Roman" pitchFamily="18" charset="0"/>
                <a:cs typeface="Times New Roman" pitchFamily="18" charset="0"/>
              </a:rPr>
              <a:t> </a:t>
            </a:r>
            <a:r>
              <a:rPr lang="en-US" sz="2400" b="1" dirty="0" smtClean="0">
                <a:solidFill>
                  <a:srgbClr val="000000"/>
                </a:solidFill>
                <a:latin typeface="Times New Roman" pitchFamily="18" charset="0"/>
                <a:cs typeface="Times New Roman" pitchFamily="18" charset="0"/>
              </a:rPr>
              <a:t>c</a:t>
            </a:r>
            <a:r>
              <a:rPr lang="vi-VN" sz="2400" b="1" dirty="0" smtClean="0">
                <a:solidFill>
                  <a:srgbClr val="000000"/>
                </a:solidFill>
                <a:latin typeface="Times New Roman" pitchFamily="18" charset="0"/>
                <a:cs typeface="Times New Roman" pitchFamily="18" charset="0"/>
              </a:rPr>
              <a:t>hức năng</a:t>
            </a:r>
            <a:r>
              <a:rPr lang="vi-VN" sz="2400" dirty="0" smtClean="0">
                <a:solidFill>
                  <a:srgbClr val="000000"/>
                </a:solidFill>
                <a:latin typeface="Times New Roman" pitchFamily="18" charset="0"/>
                <a:cs typeface="Times New Roman" pitchFamily="18" charset="0"/>
              </a:rPr>
              <a:t>:</a:t>
            </a:r>
          </a:p>
          <a:p>
            <a:pPr lvl="1" algn="just">
              <a:spcBef>
                <a:spcPts val="300"/>
              </a:spcBef>
            </a:pPr>
            <a:r>
              <a:rPr lang="vi-VN" sz="2400" dirty="0" smtClean="0">
                <a:solidFill>
                  <a:srgbClr val="000000"/>
                </a:solidFill>
                <a:latin typeface="Times New Roman" pitchFamily="18" charset="0"/>
                <a:cs typeface="Times New Roman" pitchFamily="18" charset="0"/>
              </a:rPr>
              <a:t>Đặt câu hỏi;</a:t>
            </a:r>
          </a:p>
          <a:p>
            <a:pPr lvl="1" algn="just">
              <a:spcBef>
                <a:spcPts val="300"/>
              </a:spcBef>
            </a:pPr>
            <a:r>
              <a:rPr lang="vi-VN" sz="2400" dirty="0" smtClean="0">
                <a:solidFill>
                  <a:srgbClr val="000000"/>
                </a:solidFill>
                <a:latin typeface="Times New Roman" pitchFamily="18" charset="0"/>
                <a:cs typeface="Times New Roman" pitchFamily="18" charset="0"/>
              </a:rPr>
              <a:t>Đưa ra yêu cầu cho HS thực hiện;</a:t>
            </a:r>
          </a:p>
          <a:p>
            <a:pPr lvl="1" algn="just">
              <a:spcBef>
                <a:spcPts val="300"/>
              </a:spcBef>
            </a:pPr>
            <a:r>
              <a:rPr lang="vi-VN" sz="2400" dirty="0" smtClean="0">
                <a:solidFill>
                  <a:srgbClr val="000000"/>
                </a:solidFill>
                <a:latin typeface="Times New Roman" pitchFamily="18" charset="0"/>
                <a:cs typeface="Times New Roman" pitchFamily="18" charset="0"/>
              </a:rPr>
              <a:t>Đặt ra tình huống/hay vấn đề cho HS giải quyết.</a:t>
            </a:r>
            <a:endParaRPr lang="en-US" sz="2400" dirty="0" smtClean="0">
              <a:solidFill>
                <a:srgbClr val="000000"/>
              </a:solidFill>
              <a:latin typeface="Times New Roman" pitchFamily="18" charset="0"/>
              <a:cs typeface="Times New Roman" pitchFamily="18" charset="0"/>
            </a:endParaRPr>
          </a:p>
          <a:p>
            <a:pPr lvl="1" algn="just">
              <a:spcBef>
                <a:spcPts val="300"/>
              </a:spcBef>
            </a:pPr>
            <a:endParaRPr lang="vi-VN" sz="2400" dirty="0" smtClean="0">
              <a:solidFill>
                <a:srgbClr val="000000"/>
              </a:solidFill>
              <a:latin typeface="Times New Roman" pitchFamily="18" charset="0"/>
              <a:cs typeface="Times New Roman" pitchFamily="18" charset="0"/>
            </a:endParaRPr>
          </a:p>
          <a:p>
            <a:pPr algn="just">
              <a:spcBef>
                <a:spcPts val="300"/>
              </a:spcBef>
            </a:pPr>
            <a:r>
              <a:rPr lang="en-US" sz="2400" b="1" dirty="0" smtClean="0">
                <a:solidFill>
                  <a:srgbClr val="000000"/>
                </a:solidFill>
                <a:latin typeface="Times New Roman" pitchFamily="18" charset="0"/>
                <a:cs typeface="Times New Roman" pitchFamily="18" charset="0"/>
              </a:rPr>
              <a:t>L</a:t>
            </a:r>
            <a:r>
              <a:rPr lang="vi-VN" sz="2400" b="1" dirty="0" smtClean="0">
                <a:solidFill>
                  <a:srgbClr val="000000"/>
                </a:solidFill>
                <a:latin typeface="Times New Roman" pitchFamily="18" charset="0"/>
                <a:cs typeface="Times New Roman" pitchFamily="18" charset="0"/>
              </a:rPr>
              <a:t>àm HS biết rõ/hiểu</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được</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hỏi</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cái</a:t>
            </a:r>
            <a:r>
              <a:rPr lang="en-US" sz="2400" dirty="0" smtClean="0">
                <a:solidFill>
                  <a:srgbClr val="000000"/>
                </a:solidFill>
                <a:latin typeface="Times New Roman" pitchFamily="18" charset="0"/>
                <a:cs typeface="Times New Roman" pitchFamily="18" charset="0"/>
              </a:rPr>
              <a:t> </a:t>
            </a:r>
            <a:r>
              <a:rPr lang="en-US" sz="2400" dirty="0" err="1" smtClean="0">
                <a:solidFill>
                  <a:srgbClr val="000000"/>
                </a:solidFill>
                <a:latin typeface="Times New Roman" pitchFamily="18" charset="0"/>
                <a:cs typeface="Times New Roman" pitchFamily="18" charset="0"/>
              </a:rPr>
              <a:t>gì</a:t>
            </a:r>
            <a:r>
              <a:rPr lang="en-US" sz="2400" dirty="0" smtClean="0">
                <a:solidFill>
                  <a:srgbClr val="000000"/>
                </a:solidFill>
                <a:latin typeface="Times New Roman" pitchFamily="18" charset="0"/>
                <a:cs typeface="Times New Roman" pitchFamily="18" charset="0"/>
              </a:rPr>
              <a:t>:</a:t>
            </a:r>
            <a:endParaRPr lang="vi-VN" sz="2400" dirty="0" smtClean="0">
              <a:solidFill>
                <a:srgbClr val="000000"/>
              </a:solidFill>
              <a:latin typeface="Times New Roman" pitchFamily="18" charset="0"/>
              <a:cs typeface="Times New Roman" pitchFamily="18" charset="0"/>
            </a:endParaRPr>
          </a:p>
          <a:p>
            <a:pPr lvl="1" algn="just">
              <a:spcBef>
                <a:spcPts val="300"/>
              </a:spcBef>
            </a:pPr>
            <a:r>
              <a:rPr lang="vi-VN" sz="2400" dirty="0" smtClean="0">
                <a:solidFill>
                  <a:srgbClr val="000000"/>
                </a:solidFill>
                <a:latin typeface="Times New Roman" pitchFamily="18" charset="0"/>
                <a:cs typeface="Times New Roman" pitchFamily="18" charset="0"/>
              </a:rPr>
              <a:t>Câu hỏi cần phải trả lời</a:t>
            </a:r>
          </a:p>
          <a:p>
            <a:pPr lvl="1" algn="just">
              <a:spcBef>
                <a:spcPts val="300"/>
              </a:spcBef>
            </a:pPr>
            <a:r>
              <a:rPr lang="vi-VN" sz="2400" dirty="0" smtClean="0">
                <a:solidFill>
                  <a:srgbClr val="000000"/>
                </a:solidFill>
                <a:latin typeface="Times New Roman" pitchFamily="18" charset="0"/>
                <a:cs typeface="Times New Roman" pitchFamily="18" charset="0"/>
              </a:rPr>
              <a:t>Yêu cầu cần thực hiện</a:t>
            </a:r>
          </a:p>
          <a:p>
            <a:pPr lvl="1" algn="just">
              <a:spcBef>
                <a:spcPts val="300"/>
              </a:spcBef>
            </a:pPr>
            <a:r>
              <a:rPr lang="vi-VN" sz="2400" dirty="0" smtClean="0">
                <a:solidFill>
                  <a:srgbClr val="000000"/>
                </a:solidFill>
                <a:latin typeface="Times New Roman" pitchFamily="18" charset="0"/>
                <a:cs typeface="Times New Roman" pitchFamily="18" charset="0"/>
              </a:rPr>
              <a:t>Vấn đề cần giải quyết</a:t>
            </a:r>
            <a:endParaRPr lang="en-US" sz="2400" dirty="0">
              <a:solidFill>
                <a:srgbClr val="000000"/>
              </a:solidFill>
              <a:latin typeface="Times New Roman" pitchFamily="18" charset="0"/>
              <a:cs typeface="Times New Roman" pitchFamily="18" charset="0"/>
            </a:endParaRPr>
          </a:p>
        </p:txBody>
      </p:sp>
      <p:sp>
        <p:nvSpPr>
          <p:cNvPr id="7" name="TextBox 6"/>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8"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81086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057400"/>
            <a:ext cx="8432800" cy="3581400"/>
          </a:xfrm>
        </p:spPr>
        <p:txBody>
          <a:bodyPr/>
          <a:lstStyle/>
          <a:p>
            <a:pPr algn="just">
              <a:spcBef>
                <a:spcPts val="300"/>
              </a:spcBef>
            </a:pPr>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a:t>
            </a:r>
            <a:r>
              <a:rPr lang="en-US" sz="2400" b="1" dirty="0" err="1" smtClean="0">
                <a:solidFill>
                  <a:srgbClr val="0000FF"/>
                </a:solidFill>
              </a:rPr>
              <a:t>gồm</a:t>
            </a:r>
            <a:r>
              <a:rPr lang="en-US" sz="2400" b="1" dirty="0" smtClean="0">
                <a:solidFill>
                  <a:srgbClr val="0000FF"/>
                </a:solidFill>
              </a:rPr>
              <a:t> </a:t>
            </a:r>
            <a:r>
              <a:rPr lang="en-US" sz="2400" b="1" dirty="0" err="1" smtClean="0">
                <a:solidFill>
                  <a:srgbClr val="0000FF"/>
                </a:solidFill>
              </a:rPr>
              <a:t>vấn</a:t>
            </a:r>
            <a:r>
              <a:rPr lang="en-US" sz="2400" b="1" dirty="0" smtClean="0">
                <a:solidFill>
                  <a:srgbClr val="0000FF"/>
                </a:solidFill>
              </a:rPr>
              <a:t> </a:t>
            </a:r>
            <a:r>
              <a:rPr lang="en-US" sz="2400" b="1" dirty="0" err="1" smtClean="0">
                <a:solidFill>
                  <a:srgbClr val="0000FF"/>
                </a:solidFill>
              </a:rPr>
              <a:t>đề</a:t>
            </a:r>
            <a:r>
              <a:rPr lang="en-US" sz="2400" b="1" dirty="0" smtClean="0">
                <a:solidFill>
                  <a:srgbClr val="0000FF"/>
                </a:solidFill>
              </a:rPr>
              <a:t> </a:t>
            </a:r>
            <a:r>
              <a:rPr lang="en-US" sz="2400" b="1" dirty="0" err="1" smtClean="0">
                <a:solidFill>
                  <a:srgbClr val="0000FF"/>
                </a:solidFill>
              </a:rPr>
              <a:t>và</a:t>
            </a:r>
            <a:r>
              <a:rPr lang="en-US" sz="2400" b="1" dirty="0" smtClean="0">
                <a:solidFill>
                  <a:srgbClr val="0000FF"/>
                </a:solidFill>
              </a:rPr>
              <a:t> </a:t>
            </a:r>
            <a:r>
              <a:rPr lang="en-US" sz="2400" b="1" dirty="0" err="1" smtClean="0">
                <a:solidFill>
                  <a:srgbClr val="0000FF"/>
                </a:solidFill>
              </a:rPr>
              <a:t>câu</a:t>
            </a:r>
            <a:r>
              <a:rPr lang="en-US" sz="2400" b="1" dirty="0" smtClean="0">
                <a:solidFill>
                  <a:srgbClr val="0000FF"/>
                </a:solidFill>
              </a:rPr>
              <a:t> </a:t>
            </a:r>
            <a:r>
              <a:rPr lang="en-US" sz="2400" b="1" dirty="0" err="1" smtClean="0">
                <a:solidFill>
                  <a:srgbClr val="0000FF"/>
                </a:solidFill>
              </a:rPr>
              <a:t>hỏi</a:t>
            </a:r>
            <a:r>
              <a:rPr lang="en-US" sz="2400" b="1" dirty="0" smtClean="0">
                <a:solidFill>
                  <a:srgbClr val="0000FF"/>
                </a:solidFill>
              </a:rPr>
              <a:t> </a:t>
            </a:r>
            <a:r>
              <a:rPr lang="en-US" sz="2400" b="1" dirty="0" err="1" smtClean="0">
                <a:solidFill>
                  <a:srgbClr val="0000FF"/>
                </a:solidFill>
              </a:rPr>
              <a:t>viết</a:t>
            </a:r>
            <a:r>
              <a:rPr lang="en-US" sz="2400" b="1" dirty="0" smtClean="0">
                <a:solidFill>
                  <a:srgbClr val="0000FF"/>
                </a:solidFill>
              </a:rPr>
              <a:t> </a:t>
            </a:r>
            <a:r>
              <a:rPr lang="en-US" sz="2400" b="1" dirty="0" err="1" smtClean="0">
                <a:solidFill>
                  <a:srgbClr val="0000FF"/>
                </a:solidFill>
              </a:rPr>
              <a:t>cùng</a:t>
            </a:r>
            <a:r>
              <a:rPr lang="en-US" sz="2400" b="1" dirty="0" smtClean="0">
                <a:solidFill>
                  <a:srgbClr val="0000FF"/>
                </a:solidFill>
              </a:rPr>
              <a:t> </a:t>
            </a:r>
            <a:r>
              <a:rPr lang="en-US" sz="2400" b="1" dirty="0" err="1" smtClean="0">
                <a:solidFill>
                  <a:srgbClr val="0000FF"/>
                </a:solidFill>
              </a:rPr>
              <a:t>nhau</a:t>
            </a:r>
            <a:r>
              <a:rPr lang="en-US" sz="2400" b="1" dirty="0" smtClean="0">
                <a:solidFill>
                  <a:srgbClr val="0000FF"/>
                </a:solidFill>
              </a:rPr>
              <a:t> </a:t>
            </a:r>
          </a:p>
          <a:p>
            <a:pPr algn="just">
              <a:spcBef>
                <a:spcPts val="300"/>
              </a:spcBef>
            </a:pPr>
            <a:r>
              <a:rPr lang="en-US" sz="2400" b="1" dirty="0" err="1" smtClean="0"/>
              <a:t>Ví</a:t>
            </a:r>
            <a:r>
              <a:rPr lang="en-US" sz="2400" b="1" dirty="0" smtClean="0"/>
              <a:t> </a:t>
            </a:r>
            <a:r>
              <a:rPr lang="en-US" sz="2400" b="1" dirty="0" err="1" smtClean="0"/>
              <a:t>dụ</a:t>
            </a:r>
            <a:endParaRPr lang="en-US" sz="2400" b="1" dirty="0" smtClean="0"/>
          </a:p>
          <a:p>
            <a:pPr marL="457200" lvl="1" indent="0">
              <a:buNone/>
            </a:pPr>
            <a:r>
              <a:rPr lang="en-US" dirty="0" err="1" smtClean="0">
                <a:solidFill>
                  <a:srgbClr val="0000FF"/>
                </a:solidFill>
              </a:rPr>
              <a:t>Máy</a:t>
            </a:r>
            <a:r>
              <a:rPr lang="en-US" dirty="0" smtClean="0">
                <a:solidFill>
                  <a:srgbClr val="0000FF"/>
                </a:solidFill>
              </a:rPr>
              <a:t> </a:t>
            </a:r>
            <a:r>
              <a:rPr lang="en-US" dirty="0" err="1">
                <a:solidFill>
                  <a:srgbClr val="0000FF"/>
                </a:solidFill>
              </a:rPr>
              <a:t>tính</a:t>
            </a:r>
            <a:r>
              <a:rPr lang="en-US" dirty="0">
                <a:solidFill>
                  <a:srgbClr val="0000FF"/>
                </a:solidFill>
              </a:rPr>
              <a:t> </a:t>
            </a:r>
            <a:r>
              <a:rPr lang="en-US" dirty="0" err="1">
                <a:solidFill>
                  <a:srgbClr val="0000FF"/>
                </a:solidFill>
              </a:rPr>
              <a:t>giúp</a:t>
            </a:r>
            <a:r>
              <a:rPr lang="en-US" dirty="0">
                <a:solidFill>
                  <a:srgbClr val="0000FF"/>
                </a:solidFill>
              </a:rPr>
              <a:t> con </a:t>
            </a:r>
            <a:r>
              <a:rPr lang="en-US" dirty="0" err="1">
                <a:solidFill>
                  <a:srgbClr val="0000FF"/>
                </a:solidFill>
              </a:rPr>
              <a:t>người</a:t>
            </a:r>
            <a:r>
              <a:rPr lang="en-US" dirty="0">
                <a:solidFill>
                  <a:srgbClr val="0000FF"/>
                </a:solidFill>
              </a:rPr>
              <a:t> </a:t>
            </a:r>
            <a:r>
              <a:rPr lang="en-US" dirty="0" err="1">
                <a:solidFill>
                  <a:srgbClr val="0000FF"/>
                </a:solidFill>
              </a:rPr>
              <a:t>sử</a:t>
            </a:r>
            <a:r>
              <a:rPr lang="en-US" dirty="0">
                <a:solidFill>
                  <a:srgbClr val="0000FF"/>
                </a:solidFill>
              </a:rPr>
              <a:t> </a:t>
            </a:r>
            <a:r>
              <a:rPr lang="en-US" dirty="0" err="1">
                <a:solidFill>
                  <a:srgbClr val="0000FF"/>
                </a:solidFill>
              </a:rPr>
              <a:t>dụng</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dạng</a:t>
            </a:r>
            <a:r>
              <a:rPr lang="en-US" dirty="0">
                <a:solidFill>
                  <a:srgbClr val="0000FF"/>
                </a:solidFill>
              </a:rPr>
              <a:t> </a:t>
            </a:r>
            <a:r>
              <a:rPr lang="en-US" dirty="0" err="1">
                <a:solidFill>
                  <a:srgbClr val="0000FF"/>
                </a:solidFill>
              </a:rPr>
              <a:t>thông</a:t>
            </a:r>
            <a:r>
              <a:rPr lang="en-US" dirty="0">
                <a:solidFill>
                  <a:srgbClr val="0000FF"/>
                </a:solidFill>
              </a:rPr>
              <a:t> tin </a:t>
            </a:r>
            <a:r>
              <a:rPr lang="en-US" dirty="0" err="1">
                <a:solidFill>
                  <a:srgbClr val="0000FF"/>
                </a:solidFill>
              </a:rPr>
              <a:t>nào</a:t>
            </a:r>
            <a:r>
              <a:rPr lang="en-US" dirty="0">
                <a:solidFill>
                  <a:srgbClr val="0000FF"/>
                </a:solidFill>
              </a:rPr>
              <a:t> </a:t>
            </a:r>
            <a:r>
              <a:rPr lang="en-US" dirty="0" err="1">
                <a:solidFill>
                  <a:srgbClr val="0000FF"/>
                </a:solidFill>
              </a:rPr>
              <a:t>sau</a:t>
            </a:r>
            <a:r>
              <a:rPr lang="en-US" dirty="0">
                <a:solidFill>
                  <a:srgbClr val="0000FF"/>
                </a:solidFill>
              </a:rPr>
              <a:t> </a:t>
            </a:r>
            <a:r>
              <a:rPr lang="en-US" dirty="0" err="1">
                <a:solidFill>
                  <a:srgbClr val="0000FF"/>
                </a:solidFill>
              </a:rPr>
              <a:t>đây</a:t>
            </a:r>
            <a:r>
              <a:rPr lang="en-US" dirty="0">
                <a:solidFill>
                  <a:srgbClr val="0000FF"/>
                </a:solidFill>
              </a:rPr>
              <a:t>?</a:t>
            </a:r>
          </a:p>
          <a:p>
            <a:pPr marL="457200" lvl="1" indent="0">
              <a:buNone/>
            </a:pPr>
            <a:r>
              <a:rPr lang="en-US" dirty="0"/>
              <a:t>A. </a:t>
            </a:r>
            <a:r>
              <a:rPr lang="en-US" dirty="0" err="1"/>
              <a:t>văn</a:t>
            </a:r>
            <a:r>
              <a:rPr lang="en-US" dirty="0"/>
              <a:t> </a:t>
            </a:r>
            <a:r>
              <a:rPr lang="en-US" dirty="0" err="1"/>
              <a:t>bản</a:t>
            </a:r>
            <a:r>
              <a:rPr lang="en-US" dirty="0"/>
              <a:t> </a:t>
            </a:r>
          </a:p>
          <a:p>
            <a:pPr marL="457200" lvl="1" indent="0">
              <a:buNone/>
            </a:pPr>
            <a:r>
              <a:rPr lang="en-US" dirty="0"/>
              <a:t>B. </a:t>
            </a:r>
            <a:r>
              <a:rPr lang="en-US" dirty="0" err="1"/>
              <a:t>truyền</a:t>
            </a:r>
            <a:r>
              <a:rPr lang="en-US" dirty="0"/>
              <a:t> </a:t>
            </a:r>
            <a:r>
              <a:rPr lang="en-US" dirty="0" err="1"/>
              <a:t>hình</a:t>
            </a:r>
            <a:endParaRPr lang="en-US" dirty="0"/>
          </a:p>
          <a:p>
            <a:pPr marL="457200" lvl="1" indent="0">
              <a:buNone/>
            </a:pPr>
            <a:r>
              <a:rPr lang="en-US" dirty="0"/>
              <a:t>C. </a:t>
            </a:r>
            <a:r>
              <a:rPr lang="en-US" dirty="0" err="1"/>
              <a:t>hình</a:t>
            </a:r>
            <a:r>
              <a:rPr lang="en-US" dirty="0"/>
              <a:t> </a:t>
            </a:r>
            <a:r>
              <a:rPr lang="en-US" dirty="0" err="1"/>
              <a:t>ảnh</a:t>
            </a:r>
            <a:r>
              <a:rPr lang="en-US" dirty="0"/>
              <a:t> </a:t>
            </a:r>
          </a:p>
          <a:p>
            <a:pPr marL="457200" lvl="1" indent="0">
              <a:buNone/>
            </a:pPr>
            <a:r>
              <a:rPr lang="en-US" dirty="0"/>
              <a:t>D. </a:t>
            </a:r>
            <a:r>
              <a:rPr lang="en-US" dirty="0" err="1"/>
              <a:t>âm</a:t>
            </a:r>
            <a:r>
              <a:rPr lang="en-US" dirty="0"/>
              <a:t> </a:t>
            </a:r>
            <a:r>
              <a:rPr lang="en-US" dirty="0" err="1"/>
              <a:t>thanh</a:t>
            </a:r>
            <a:r>
              <a:rPr lang="en-US" dirty="0"/>
              <a:t> </a:t>
            </a:r>
            <a:endParaRPr lang="en-US" dirty="0" smtClean="0"/>
          </a:p>
          <a:p>
            <a:pPr lvl="1"/>
            <a:endParaRPr lang="en-US" dirty="0"/>
          </a:p>
          <a:p>
            <a:pPr algn="just">
              <a:spcBef>
                <a:spcPts val="300"/>
              </a:spcBef>
            </a:pPr>
            <a:endParaRPr lang="en-US" sz="2400" dirty="0" smtClean="0"/>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040122"/>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1981200"/>
            <a:ext cx="8432800" cy="4191000"/>
          </a:xfrm>
        </p:spPr>
        <p:txBody>
          <a:bodyPr/>
          <a:lstStyle/>
          <a:p>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a:t>
            </a:r>
            <a:r>
              <a:rPr lang="en-US" sz="2400" b="1" dirty="0" err="1" smtClean="0">
                <a:solidFill>
                  <a:srgbClr val="0000FF"/>
                </a:solidFill>
              </a:rPr>
              <a:t>gồm</a:t>
            </a:r>
            <a:r>
              <a:rPr lang="en-US" sz="2400" b="1" dirty="0" smtClean="0">
                <a:solidFill>
                  <a:srgbClr val="0000FF"/>
                </a:solidFill>
              </a:rPr>
              <a:t> </a:t>
            </a:r>
            <a:r>
              <a:rPr lang="en-US" sz="2400" b="1" dirty="0" err="1" smtClean="0">
                <a:solidFill>
                  <a:srgbClr val="0000FF"/>
                </a:solidFill>
              </a:rPr>
              <a:t>vấn</a:t>
            </a:r>
            <a:r>
              <a:rPr lang="en-US" sz="2400" b="1" dirty="0" smtClean="0">
                <a:solidFill>
                  <a:srgbClr val="0000FF"/>
                </a:solidFill>
              </a:rPr>
              <a:t> </a:t>
            </a:r>
            <a:r>
              <a:rPr lang="en-US" sz="2400" b="1" dirty="0" err="1">
                <a:solidFill>
                  <a:srgbClr val="0000FF"/>
                </a:solidFill>
              </a:rPr>
              <a:t>đề</a:t>
            </a:r>
            <a:r>
              <a:rPr lang="en-US" sz="2400" b="1" dirty="0">
                <a:solidFill>
                  <a:srgbClr val="0000FF"/>
                </a:solidFill>
              </a:rPr>
              <a:t> </a:t>
            </a:r>
            <a:r>
              <a:rPr lang="en-US" sz="2400" b="1" dirty="0" err="1">
                <a:solidFill>
                  <a:srgbClr val="0000FF"/>
                </a:solidFill>
              </a:rPr>
              <a:t>và</a:t>
            </a:r>
            <a:r>
              <a:rPr lang="en-US" sz="2400" b="1" dirty="0">
                <a:solidFill>
                  <a:srgbClr val="0000FF"/>
                </a:solidFill>
              </a:rPr>
              <a:t> </a:t>
            </a:r>
            <a:r>
              <a:rPr lang="en-US" sz="2400" b="1" dirty="0" err="1">
                <a:solidFill>
                  <a:srgbClr val="0000FF"/>
                </a:solidFill>
              </a:rPr>
              <a:t>câu</a:t>
            </a:r>
            <a:r>
              <a:rPr lang="en-US" sz="2400" b="1" dirty="0">
                <a:solidFill>
                  <a:srgbClr val="0000FF"/>
                </a:solidFill>
              </a:rPr>
              <a:t> </a:t>
            </a:r>
            <a:r>
              <a:rPr lang="en-US" sz="2400" b="1" dirty="0" err="1">
                <a:solidFill>
                  <a:srgbClr val="0000FF"/>
                </a:solidFill>
              </a:rPr>
              <a:t>hỏi</a:t>
            </a:r>
            <a:r>
              <a:rPr lang="en-US" sz="2400" b="1" dirty="0">
                <a:solidFill>
                  <a:srgbClr val="0000FF"/>
                </a:solidFill>
              </a:rPr>
              <a:t> </a:t>
            </a:r>
            <a:r>
              <a:rPr lang="en-US" sz="2400" b="1" dirty="0" err="1">
                <a:solidFill>
                  <a:srgbClr val="0000FF"/>
                </a:solidFill>
              </a:rPr>
              <a:t>viết</a:t>
            </a:r>
            <a:r>
              <a:rPr lang="en-US" sz="2400" b="1" dirty="0">
                <a:solidFill>
                  <a:srgbClr val="0000FF"/>
                </a:solidFill>
              </a:rPr>
              <a:t> </a:t>
            </a:r>
            <a:r>
              <a:rPr lang="en-US" sz="2400" b="1" dirty="0" err="1">
                <a:solidFill>
                  <a:srgbClr val="0000FF"/>
                </a:solidFill>
              </a:rPr>
              <a:t>tách</a:t>
            </a:r>
            <a:r>
              <a:rPr lang="en-US" sz="2400" b="1" dirty="0">
                <a:solidFill>
                  <a:srgbClr val="0000FF"/>
                </a:solidFill>
              </a:rPr>
              <a:t> </a:t>
            </a:r>
            <a:r>
              <a:rPr lang="en-US" sz="2400" b="1" dirty="0" err="1" smtClean="0">
                <a:solidFill>
                  <a:srgbClr val="0000FF"/>
                </a:solidFill>
              </a:rPr>
              <a:t>nhau</a:t>
            </a:r>
            <a:endParaRPr lang="en-US" sz="2400" b="1" dirty="0" smtClean="0">
              <a:solidFill>
                <a:srgbClr val="0000FF"/>
              </a:solidFill>
            </a:endParaRPr>
          </a:p>
          <a:p>
            <a:r>
              <a:rPr lang="en-US" sz="2400" b="1" dirty="0" err="1" smtClean="0"/>
              <a:t>Ví</a:t>
            </a:r>
            <a:r>
              <a:rPr lang="en-US" sz="2400" b="1" dirty="0" smtClean="0"/>
              <a:t> </a:t>
            </a:r>
            <a:r>
              <a:rPr lang="en-US" sz="2400" b="1" dirty="0" err="1" smtClean="0"/>
              <a:t>dụ</a:t>
            </a:r>
            <a:endParaRPr lang="en-US" sz="2400" b="1" dirty="0" smtClean="0"/>
          </a:p>
          <a:p>
            <a:pPr marL="457200" lvl="1" indent="0">
              <a:buNone/>
            </a:pPr>
            <a:r>
              <a:rPr lang="en-US" dirty="0" err="1" smtClean="0">
                <a:solidFill>
                  <a:srgbClr val="0000FF"/>
                </a:solidFill>
              </a:rPr>
              <a:t>Máy</a:t>
            </a:r>
            <a:r>
              <a:rPr lang="en-US" dirty="0" smtClean="0">
                <a:solidFill>
                  <a:srgbClr val="0000FF"/>
                </a:solidFill>
              </a:rPr>
              <a:t> </a:t>
            </a:r>
            <a:r>
              <a:rPr lang="en-US" dirty="0" err="1" smtClean="0">
                <a:solidFill>
                  <a:srgbClr val="0000FF"/>
                </a:solidFill>
              </a:rPr>
              <a:t>tính</a:t>
            </a:r>
            <a:r>
              <a:rPr lang="en-US" dirty="0" smtClean="0">
                <a:solidFill>
                  <a:srgbClr val="0000FF"/>
                </a:solidFill>
              </a:rPr>
              <a:t> </a:t>
            </a:r>
            <a:r>
              <a:rPr lang="en-US" dirty="0" err="1" smtClean="0">
                <a:solidFill>
                  <a:srgbClr val="0000FF"/>
                </a:solidFill>
              </a:rPr>
              <a:t>giúp</a:t>
            </a:r>
            <a:r>
              <a:rPr lang="en-US" dirty="0" smtClean="0">
                <a:solidFill>
                  <a:srgbClr val="0000FF"/>
                </a:solidFill>
              </a:rPr>
              <a:t> con </a:t>
            </a:r>
            <a:r>
              <a:rPr lang="en-US" dirty="0" err="1" smtClean="0">
                <a:solidFill>
                  <a:srgbClr val="0000FF"/>
                </a:solidFill>
              </a:rPr>
              <a:t>người</a:t>
            </a:r>
            <a:r>
              <a:rPr lang="en-US" dirty="0" smtClean="0">
                <a:solidFill>
                  <a:srgbClr val="0000FF"/>
                </a:solidFill>
              </a:rPr>
              <a:t> </a:t>
            </a:r>
            <a:r>
              <a:rPr lang="en-US" dirty="0" err="1" smtClean="0">
                <a:solidFill>
                  <a:srgbClr val="0000FF"/>
                </a:solidFill>
              </a:rPr>
              <a:t>sử</a:t>
            </a:r>
            <a:r>
              <a:rPr lang="en-US" dirty="0" smtClean="0">
                <a:solidFill>
                  <a:srgbClr val="0000FF"/>
                </a:solidFill>
              </a:rPr>
              <a:t> </a:t>
            </a:r>
            <a:r>
              <a:rPr lang="en-US" dirty="0" err="1" smtClean="0">
                <a:solidFill>
                  <a:srgbClr val="0000FF"/>
                </a:solidFill>
              </a:rPr>
              <a:t>dụng</a:t>
            </a:r>
            <a:r>
              <a:rPr lang="en-US" dirty="0" smtClean="0">
                <a:solidFill>
                  <a:srgbClr val="0000FF"/>
                </a:solidFill>
              </a:rPr>
              <a:t> </a:t>
            </a:r>
            <a:r>
              <a:rPr lang="en-US" dirty="0" err="1" smtClean="0">
                <a:solidFill>
                  <a:srgbClr val="0000FF"/>
                </a:solidFill>
              </a:rPr>
              <a:t>được</a:t>
            </a:r>
            <a:r>
              <a:rPr lang="en-US" dirty="0" smtClean="0">
                <a:solidFill>
                  <a:srgbClr val="0000FF"/>
                </a:solidFill>
              </a:rPr>
              <a:t> </a:t>
            </a:r>
            <a:r>
              <a:rPr lang="en-US" dirty="0" err="1" smtClean="0">
                <a:solidFill>
                  <a:srgbClr val="0000FF"/>
                </a:solidFill>
              </a:rPr>
              <a:t>các</a:t>
            </a:r>
            <a:r>
              <a:rPr lang="en-US" dirty="0" smtClean="0">
                <a:solidFill>
                  <a:srgbClr val="0000FF"/>
                </a:solidFill>
              </a:rPr>
              <a:t> </a:t>
            </a:r>
            <a:r>
              <a:rPr lang="en-US" dirty="0" err="1" smtClean="0">
                <a:solidFill>
                  <a:srgbClr val="0000FF"/>
                </a:solidFill>
              </a:rPr>
              <a:t>dạng</a:t>
            </a:r>
            <a:r>
              <a:rPr lang="en-US" dirty="0" smtClean="0">
                <a:solidFill>
                  <a:srgbClr val="0000FF"/>
                </a:solidFill>
              </a:rPr>
              <a:t> </a:t>
            </a:r>
            <a:r>
              <a:rPr lang="en-US" dirty="0" err="1" smtClean="0">
                <a:solidFill>
                  <a:srgbClr val="0000FF"/>
                </a:solidFill>
              </a:rPr>
              <a:t>thông</a:t>
            </a:r>
            <a:r>
              <a:rPr lang="en-US" dirty="0" smtClean="0">
                <a:solidFill>
                  <a:srgbClr val="0000FF"/>
                </a:solidFill>
              </a:rPr>
              <a:t> tin </a:t>
            </a:r>
            <a:r>
              <a:rPr lang="en-US" dirty="0" err="1" smtClean="0">
                <a:solidFill>
                  <a:srgbClr val="0000FF"/>
                </a:solidFill>
              </a:rPr>
              <a:t>sau</a:t>
            </a:r>
            <a:r>
              <a:rPr lang="en-US" dirty="0" smtClean="0">
                <a:solidFill>
                  <a:srgbClr val="0000FF"/>
                </a:solidFill>
              </a:rPr>
              <a:t> </a:t>
            </a:r>
            <a:r>
              <a:rPr lang="en-US" dirty="0" err="1" smtClean="0">
                <a:solidFill>
                  <a:srgbClr val="0000FF"/>
                </a:solidFill>
              </a:rPr>
              <a:t>đây</a:t>
            </a:r>
            <a:r>
              <a:rPr lang="en-US" dirty="0" smtClean="0">
                <a:solidFill>
                  <a:srgbClr val="0000FF"/>
                </a:solidFill>
              </a:rPr>
              <a:t>:</a:t>
            </a:r>
          </a:p>
          <a:p>
            <a:pPr marL="457200" lvl="1" indent="0">
              <a:buNone/>
            </a:pPr>
            <a:r>
              <a:rPr lang="en-US" dirty="0" smtClean="0"/>
              <a:t>A</a:t>
            </a:r>
            <a:r>
              <a:rPr lang="en-US" dirty="0"/>
              <a:t>. </a:t>
            </a:r>
            <a:r>
              <a:rPr lang="en-US" dirty="0" err="1"/>
              <a:t>văn</a:t>
            </a:r>
            <a:r>
              <a:rPr lang="en-US" dirty="0"/>
              <a:t> </a:t>
            </a:r>
            <a:r>
              <a:rPr lang="en-US" dirty="0" err="1"/>
              <a:t>bản</a:t>
            </a:r>
            <a:r>
              <a:rPr lang="en-US" dirty="0"/>
              <a:t> </a:t>
            </a:r>
            <a:r>
              <a:rPr lang="en-US" dirty="0" smtClean="0"/>
              <a:t>				B</a:t>
            </a:r>
            <a:r>
              <a:rPr lang="en-US" dirty="0"/>
              <a:t>. </a:t>
            </a:r>
            <a:r>
              <a:rPr lang="en-US" dirty="0" err="1"/>
              <a:t>truyền</a:t>
            </a:r>
            <a:r>
              <a:rPr lang="en-US" dirty="0"/>
              <a:t> </a:t>
            </a:r>
            <a:r>
              <a:rPr lang="en-US" dirty="0" err="1"/>
              <a:t>hình</a:t>
            </a:r>
            <a:endParaRPr lang="en-US" dirty="0"/>
          </a:p>
          <a:p>
            <a:pPr marL="457200" lvl="1" indent="0">
              <a:buNone/>
            </a:pPr>
            <a:r>
              <a:rPr lang="en-US" dirty="0"/>
              <a:t>C. </a:t>
            </a:r>
            <a:r>
              <a:rPr lang="en-US" dirty="0" err="1"/>
              <a:t>hình</a:t>
            </a:r>
            <a:r>
              <a:rPr lang="en-US" dirty="0"/>
              <a:t> </a:t>
            </a:r>
            <a:r>
              <a:rPr lang="en-US" dirty="0" err="1"/>
              <a:t>ảnh</a:t>
            </a:r>
            <a:r>
              <a:rPr lang="en-US" dirty="0"/>
              <a:t> </a:t>
            </a:r>
            <a:r>
              <a:rPr lang="en-US" dirty="0" smtClean="0"/>
              <a:t>				D</a:t>
            </a:r>
            <a:r>
              <a:rPr lang="en-US" dirty="0"/>
              <a:t>. </a:t>
            </a:r>
            <a:r>
              <a:rPr lang="en-US" dirty="0" err="1"/>
              <a:t>âm</a:t>
            </a:r>
            <a:r>
              <a:rPr lang="en-US" dirty="0"/>
              <a:t> </a:t>
            </a:r>
            <a:r>
              <a:rPr lang="en-US" dirty="0" err="1"/>
              <a:t>thanh</a:t>
            </a:r>
            <a:r>
              <a:rPr lang="en-US" dirty="0"/>
              <a:t> </a:t>
            </a:r>
            <a:endParaRPr lang="en-US" dirty="0" smtClean="0"/>
          </a:p>
          <a:p>
            <a:pPr marL="457200" lvl="1" indent="0">
              <a:buNone/>
            </a:pPr>
            <a:r>
              <a:rPr lang="en-US" dirty="0" err="1" smtClean="0">
                <a:solidFill>
                  <a:srgbClr val="0000FF"/>
                </a:solidFill>
              </a:rPr>
              <a:t>Hãy</a:t>
            </a:r>
            <a:r>
              <a:rPr lang="en-US" dirty="0" smtClean="0">
                <a:solidFill>
                  <a:srgbClr val="0000FF"/>
                </a:solidFill>
              </a:rPr>
              <a:t> </a:t>
            </a:r>
            <a:r>
              <a:rPr lang="en-US" dirty="0" err="1" smtClean="0">
                <a:solidFill>
                  <a:srgbClr val="0000FF"/>
                </a:solidFill>
              </a:rPr>
              <a:t>khoanh</a:t>
            </a:r>
            <a:r>
              <a:rPr lang="en-US" dirty="0" smtClean="0">
                <a:solidFill>
                  <a:srgbClr val="0000FF"/>
                </a:solidFill>
              </a:rPr>
              <a:t> </a:t>
            </a:r>
            <a:r>
              <a:rPr lang="en-US" dirty="0" err="1" smtClean="0">
                <a:solidFill>
                  <a:srgbClr val="0000FF"/>
                </a:solidFill>
              </a:rPr>
              <a:t>tròn</a:t>
            </a:r>
            <a:r>
              <a:rPr lang="en-US" dirty="0" smtClean="0">
                <a:solidFill>
                  <a:srgbClr val="0000FF"/>
                </a:solidFill>
              </a:rPr>
              <a:t>/</a:t>
            </a:r>
            <a:r>
              <a:rPr lang="en-US" dirty="0" err="1" smtClean="0">
                <a:solidFill>
                  <a:srgbClr val="0000FF"/>
                </a:solidFill>
              </a:rPr>
              <a:t>chọn</a:t>
            </a:r>
            <a:r>
              <a:rPr lang="en-US" dirty="0" smtClean="0">
                <a:solidFill>
                  <a:srgbClr val="0000FF"/>
                </a:solidFill>
              </a:rPr>
              <a:t> </a:t>
            </a:r>
            <a:r>
              <a:rPr lang="en-US" dirty="0" err="1" smtClean="0">
                <a:solidFill>
                  <a:srgbClr val="0000FF"/>
                </a:solidFill>
              </a:rPr>
              <a:t>những</a:t>
            </a:r>
            <a:r>
              <a:rPr lang="en-US" dirty="0" smtClean="0">
                <a:solidFill>
                  <a:srgbClr val="0000FF"/>
                </a:solidFill>
              </a:rPr>
              <a:t> </a:t>
            </a:r>
            <a:r>
              <a:rPr lang="en-US" dirty="0" err="1" smtClean="0">
                <a:solidFill>
                  <a:srgbClr val="0000FF"/>
                </a:solidFill>
              </a:rPr>
              <a:t>phương</a:t>
            </a:r>
            <a:r>
              <a:rPr lang="en-US" dirty="0" smtClean="0">
                <a:solidFill>
                  <a:srgbClr val="0000FF"/>
                </a:solidFill>
              </a:rPr>
              <a:t> </a:t>
            </a:r>
            <a:r>
              <a:rPr lang="en-US" dirty="0" err="1" smtClean="0">
                <a:solidFill>
                  <a:srgbClr val="0000FF"/>
                </a:solidFill>
              </a:rPr>
              <a:t>trả</a:t>
            </a:r>
            <a:r>
              <a:rPr lang="en-US" dirty="0" smtClean="0">
                <a:solidFill>
                  <a:srgbClr val="0000FF"/>
                </a:solidFill>
              </a:rPr>
              <a:t> </a:t>
            </a:r>
            <a:r>
              <a:rPr lang="en-US" dirty="0" err="1" smtClean="0">
                <a:solidFill>
                  <a:srgbClr val="0000FF"/>
                </a:solidFill>
              </a:rPr>
              <a:t>lời</a:t>
            </a:r>
            <a:r>
              <a:rPr lang="en-US" dirty="0" smtClean="0">
                <a:solidFill>
                  <a:srgbClr val="0000FF"/>
                </a:solidFill>
              </a:rPr>
              <a:t> </a:t>
            </a:r>
            <a:r>
              <a:rPr lang="en-US" dirty="0" err="1" smtClean="0">
                <a:solidFill>
                  <a:srgbClr val="0000FF"/>
                </a:solidFill>
              </a:rPr>
              <a:t>đúng</a:t>
            </a:r>
            <a:r>
              <a:rPr lang="en-US" dirty="0" smtClean="0">
                <a:solidFill>
                  <a:srgbClr val="0000FF"/>
                </a:solidFill>
              </a:rPr>
              <a:t>.</a:t>
            </a:r>
          </a:p>
          <a:p>
            <a:pPr marL="457200" lvl="1" indent="0">
              <a:buNone/>
            </a:pPr>
            <a:r>
              <a:rPr lang="en-US" dirty="0" err="1" smtClean="0"/>
              <a:t>Hoặc</a:t>
            </a:r>
            <a:endParaRPr lang="en-US" dirty="0" smtClean="0"/>
          </a:p>
          <a:p>
            <a:pPr marL="457200" lvl="1" indent="0">
              <a:buNone/>
            </a:pPr>
            <a:r>
              <a:rPr lang="en-US" dirty="0" err="1" smtClean="0">
                <a:solidFill>
                  <a:srgbClr val="0000FF"/>
                </a:solidFill>
              </a:rPr>
              <a:t>Hãy</a:t>
            </a:r>
            <a:r>
              <a:rPr lang="en-US" dirty="0" smtClean="0">
                <a:solidFill>
                  <a:srgbClr val="0000FF"/>
                </a:solidFill>
              </a:rPr>
              <a:t> </a:t>
            </a:r>
            <a:r>
              <a:rPr lang="en-US" dirty="0" err="1" smtClean="0">
                <a:solidFill>
                  <a:srgbClr val="0000FF"/>
                </a:solidFill>
              </a:rPr>
              <a:t>khoanh</a:t>
            </a:r>
            <a:r>
              <a:rPr lang="en-US" dirty="0" smtClean="0">
                <a:solidFill>
                  <a:srgbClr val="0000FF"/>
                </a:solidFill>
              </a:rPr>
              <a:t> </a:t>
            </a:r>
            <a:r>
              <a:rPr lang="en-US" dirty="0" err="1" smtClean="0">
                <a:solidFill>
                  <a:srgbClr val="0000FF"/>
                </a:solidFill>
              </a:rPr>
              <a:t>tròn</a:t>
            </a:r>
            <a:r>
              <a:rPr lang="en-US" dirty="0" smtClean="0">
                <a:solidFill>
                  <a:srgbClr val="0000FF"/>
                </a:solidFill>
              </a:rPr>
              <a:t>/</a:t>
            </a:r>
            <a:r>
              <a:rPr lang="en-US" dirty="0" err="1" smtClean="0">
                <a:solidFill>
                  <a:srgbClr val="0000FF"/>
                </a:solidFill>
              </a:rPr>
              <a:t>chọn</a:t>
            </a:r>
            <a:r>
              <a:rPr lang="en-US" dirty="0" smtClean="0">
                <a:solidFill>
                  <a:srgbClr val="0000FF"/>
                </a:solidFill>
              </a:rPr>
              <a:t> </a:t>
            </a:r>
            <a:r>
              <a:rPr lang="en-US" dirty="0" err="1" smtClean="0">
                <a:solidFill>
                  <a:srgbClr val="0000FF"/>
                </a:solidFill>
              </a:rPr>
              <a:t>phương</a:t>
            </a:r>
            <a:r>
              <a:rPr lang="en-US" dirty="0" smtClean="0">
                <a:solidFill>
                  <a:srgbClr val="0000FF"/>
                </a:solidFill>
              </a:rPr>
              <a:t> </a:t>
            </a:r>
            <a:r>
              <a:rPr lang="en-US" dirty="0" err="1" smtClean="0">
                <a:solidFill>
                  <a:srgbClr val="0000FF"/>
                </a:solidFill>
              </a:rPr>
              <a:t>án</a:t>
            </a:r>
            <a:r>
              <a:rPr lang="en-US" dirty="0" smtClean="0">
                <a:solidFill>
                  <a:srgbClr val="0000FF"/>
                </a:solidFill>
              </a:rPr>
              <a:t> </a:t>
            </a:r>
            <a:r>
              <a:rPr lang="en-US" dirty="0" err="1" smtClean="0">
                <a:solidFill>
                  <a:srgbClr val="0000FF"/>
                </a:solidFill>
              </a:rPr>
              <a:t>trả</a:t>
            </a:r>
            <a:r>
              <a:rPr lang="en-US" dirty="0" smtClean="0">
                <a:solidFill>
                  <a:srgbClr val="0000FF"/>
                </a:solidFill>
              </a:rPr>
              <a:t> </a:t>
            </a:r>
            <a:r>
              <a:rPr lang="en-US" dirty="0" err="1" smtClean="0">
                <a:solidFill>
                  <a:srgbClr val="0000FF"/>
                </a:solidFill>
              </a:rPr>
              <a:t>lời</a:t>
            </a:r>
            <a:r>
              <a:rPr lang="en-US" dirty="0" smtClean="0">
                <a:solidFill>
                  <a:srgbClr val="0000FF"/>
                </a:solidFill>
              </a:rPr>
              <a:t> </a:t>
            </a:r>
            <a:r>
              <a:rPr lang="en-US" dirty="0" err="1" smtClean="0">
                <a:solidFill>
                  <a:srgbClr val="0000FF"/>
                </a:solidFill>
              </a:rPr>
              <a:t>sai</a:t>
            </a:r>
            <a:r>
              <a:rPr lang="en-US" dirty="0" smtClean="0">
                <a:solidFill>
                  <a:srgbClr val="0000FF"/>
                </a:solidFill>
              </a:rPr>
              <a:t>. </a:t>
            </a:r>
          </a:p>
          <a:p>
            <a:pPr lvl="1"/>
            <a:endParaRPr lang="en-US" dirty="0"/>
          </a:p>
          <a:p>
            <a:pPr algn="just">
              <a:spcBef>
                <a:spcPts val="300"/>
              </a:spcBef>
            </a:pPr>
            <a:endParaRPr lang="en-US" sz="2400" dirty="0" smtClean="0"/>
          </a:p>
        </p:txBody>
      </p:sp>
      <p:sp>
        <p:nvSpPr>
          <p:cNvPr id="10" name="TextBox 9"/>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7" name="TextBox 6"/>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272157"/>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133600"/>
            <a:ext cx="8432800" cy="3276600"/>
          </a:xfrm>
        </p:spPr>
        <p:txBody>
          <a:bodyPr/>
          <a:lstStyle/>
          <a:p>
            <a:r>
              <a:rPr lang="en-US" sz="2400" b="1" dirty="0" err="1" smtClean="0">
                <a:solidFill>
                  <a:srgbClr val="0000FF"/>
                </a:solidFill>
              </a:rPr>
              <a:t>Phần</a:t>
            </a:r>
            <a:r>
              <a:rPr lang="en-US" sz="2400" b="1" dirty="0" smtClean="0">
                <a:solidFill>
                  <a:srgbClr val="0000FF"/>
                </a:solidFill>
              </a:rPr>
              <a:t> </a:t>
            </a:r>
            <a:r>
              <a:rPr lang="en-US" sz="2400" b="1" dirty="0" err="1" smtClean="0">
                <a:solidFill>
                  <a:srgbClr val="0000FF"/>
                </a:solidFill>
              </a:rPr>
              <a:t>dẫn</a:t>
            </a:r>
            <a:r>
              <a:rPr lang="en-US" sz="2400" b="1" dirty="0" smtClean="0">
                <a:solidFill>
                  <a:srgbClr val="0000FF"/>
                </a:solidFill>
              </a:rPr>
              <a:t> ở </a:t>
            </a:r>
            <a:r>
              <a:rPr lang="en-US" sz="2400" b="1" dirty="0" err="1" smtClean="0">
                <a:solidFill>
                  <a:srgbClr val="0000FF"/>
                </a:solidFill>
              </a:rPr>
              <a:t>dạng</a:t>
            </a:r>
            <a:r>
              <a:rPr lang="en-US" sz="2400" b="1" dirty="0" smtClean="0">
                <a:solidFill>
                  <a:srgbClr val="0000FF"/>
                </a:solidFill>
              </a:rPr>
              <a:t> </a:t>
            </a:r>
            <a:r>
              <a:rPr lang="en-US" sz="2400" b="1" dirty="0" err="1" smtClean="0">
                <a:solidFill>
                  <a:srgbClr val="0000FF"/>
                </a:solidFill>
              </a:rPr>
              <a:t>phủ</a:t>
            </a:r>
            <a:r>
              <a:rPr lang="en-US" sz="2400" b="1" dirty="0" smtClean="0">
                <a:solidFill>
                  <a:srgbClr val="0000FF"/>
                </a:solidFill>
              </a:rPr>
              <a:t> </a:t>
            </a:r>
            <a:r>
              <a:rPr lang="en-US" sz="2400" b="1" dirty="0" err="1" smtClean="0">
                <a:solidFill>
                  <a:srgbClr val="0000FF"/>
                </a:solidFill>
              </a:rPr>
              <a:t>định</a:t>
            </a:r>
            <a:r>
              <a:rPr lang="en-US" sz="2400" b="1" dirty="0" smtClean="0">
                <a:solidFill>
                  <a:srgbClr val="0000FF"/>
                </a:solidFill>
              </a:rPr>
              <a:t> </a:t>
            </a:r>
          </a:p>
          <a:p>
            <a:r>
              <a:rPr lang="en-US" sz="2400" b="1" dirty="0" err="1" smtClean="0"/>
              <a:t>Ví</a:t>
            </a:r>
            <a:r>
              <a:rPr lang="en-US" sz="2400" b="1" dirty="0" smtClean="0"/>
              <a:t> </a:t>
            </a:r>
            <a:r>
              <a:rPr lang="en-US" sz="2400" b="1" dirty="0" err="1" smtClean="0"/>
              <a:t>dụ</a:t>
            </a:r>
            <a:endParaRPr lang="en-US" sz="2400" b="1" dirty="0" smtClean="0"/>
          </a:p>
          <a:p>
            <a:pPr marL="400050" lvl="1" indent="0">
              <a:buNone/>
            </a:pPr>
            <a:r>
              <a:rPr lang="en-US" dirty="0" err="1">
                <a:solidFill>
                  <a:srgbClr val="0000FF"/>
                </a:solidFill>
              </a:rPr>
              <a:t>Máy</a:t>
            </a:r>
            <a:r>
              <a:rPr lang="en-US" dirty="0">
                <a:solidFill>
                  <a:srgbClr val="0000FF"/>
                </a:solidFill>
              </a:rPr>
              <a:t> </a:t>
            </a:r>
            <a:r>
              <a:rPr lang="en-US" dirty="0" err="1">
                <a:solidFill>
                  <a:srgbClr val="0000FF"/>
                </a:solidFill>
              </a:rPr>
              <a:t>tính</a:t>
            </a:r>
            <a:r>
              <a:rPr lang="en-US" dirty="0">
                <a:solidFill>
                  <a:srgbClr val="0000FF"/>
                </a:solidFill>
              </a:rPr>
              <a:t> </a:t>
            </a:r>
            <a:r>
              <a:rPr lang="en-US" dirty="0" smtClean="0">
                <a:solidFill>
                  <a:srgbClr val="0000FF"/>
                </a:solidFill>
              </a:rPr>
              <a:t>KHÔNG </a:t>
            </a:r>
            <a:r>
              <a:rPr lang="en-US" dirty="0" err="1" smtClean="0">
                <a:solidFill>
                  <a:srgbClr val="0000FF"/>
                </a:solidFill>
              </a:rPr>
              <a:t>giúp</a:t>
            </a:r>
            <a:r>
              <a:rPr lang="en-US" dirty="0" smtClean="0">
                <a:solidFill>
                  <a:srgbClr val="0000FF"/>
                </a:solidFill>
              </a:rPr>
              <a:t> </a:t>
            </a:r>
            <a:r>
              <a:rPr lang="en-US" dirty="0" err="1" smtClean="0">
                <a:solidFill>
                  <a:srgbClr val="0000FF"/>
                </a:solidFill>
              </a:rPr>
              <a:t>được</a:t>
            </a:r>
            <a:r>
              <a:rPr lang="en-US" dirty="0" smtClean="0">
                <a:solidFill>
                  <a:srgbClr val="0000FF"/>
                </a:solidFill>
              </a:rPr>
              <a:t> </a:t>
            </a:r>
            <a:r>
              <a:rPr lang="en-US" dirty="0" err="1" smtClean="0">
                <a:solidFill>
                  <a:srgbClr val="0000FF"/>
                </a:solidFill>
              </a:rPr>
              <a:t>em</a:t>
            </a:r>
            <a:r>
              <a:rPr lang="en-US" dirty="0" smtClean="0">
                <a:solidFill>
                  <a:srgbClr val="0000FF"/>
                </a:solidFill>
              </a:rPr>
              <a:t> </a:t>
            </a:r>
            <a:r>
              <a:rPr lang="en-US" dirty="0" err="1" smtClean="0">
                <a:solidFill>
                  <a:srgbClr val="0000FF"/>
                </a:solidFill>
              </a:rPr>
              <a:t>công</a:t>
            </a:r>
            <a:r>
              <a:rPr lang="en-US" dirty="0" smtClean="0">
                <a:solidFill>
                  <a:srgbClr val="0000FF"/>
                </a:solidFill>
              </a:rPr>
              <a:t> </a:t>
            </a:r>
            <a:r>
              <a:rPr lang="en-US" dirty="0" err="1">
                <a:solidFill>
                  <a:srgbClr val="0000FF"/>
                </a:solidFill>
              </a:rPr>
              <a:t>việc</a:t>
            </a:r>
            <a:r>
              <a:rPr lang="en-US" dirty="0">
                <a:solidFill>
                  <a:srgbClr val="0000FF"/>
                </a:solidFill>
              </a:rPr>
              <a:t> </a:t>
            </a:r>
            <a:r>
              <a:rPr lang="en-US" dirty="0" err="1" smtClean="0">
                <a:solidFill>
                  <a:srgbClr val="0000FF"/>
                </a:solidFill>
              </a:rPr>
              <a:t>nào</a:t>
            </a:r>
            <a:r>
              <a:rPr lang="en-US" dirty="0" smtClean="0">
                <a:solidFill>
                  <a:srgbClr val="0000FF"/>
                </a:solidFill>
              </a:rPr>
              <a:t> </a:t>
            </a:r>
            <a:r>
              <a:rPr lang="en-US" dirty="0" err="1" smtClean="0">
                <a:solidFill>
                  <a:srgbClr val="0000FF"/>
                </a:solidFill>
              </a:rPr>
              <a:t>dưới</a:t>
            </a:r>
            <a:r>
              <a:rPr lang="en-US" dirty="0" smtClean="0">
                <a:solidFill>
                  <a:srgbClr val="0000FF"/>
                </a:solidFill>
              </a:rPr>
              <a:t> </a:t>
            </a:r>
            <a:r>
              <a:rPr lang="en-US" dirty="0" err="1" smtClean="0">
                <a:solidFill>
                  <a:srgbClr val="0000FF"/>
                </a:solidFill>
              </a:rPr>
              <a:t>đây</a:t>
            </a:r>
            <a:r>
              <a:rPr lang="en-US" dirty="0" smtClean="0">
                <a:solidFill>
                  <a:srgbClr val="0000FF"/>
                </a:solidFill>
              </a:rPr>
              <a:t>?</a:t>
            </a:r>
            <a:endParaRPr lang="en-US" dirty="0">
              <a:solidFill>
                <a:srgbClr val="0000FF"/>
              </a:solidFill>
            </a:endParaRPr>
          </a:p>
          <a:p>
            <a:pPr marL="400050" lvl="1" indent="0">
              <a:buNone/>
            </a:pPr>
            <a:r>
              <a:rPr lang="en-US" dirty="0"/>
              <a:t>A. </a:t>
            </a:r>
            <a:r>
              <a:rPr lang="en-US" dirty="0" err="1"/>
              <a:t>Giúp</a:t>
            </a:r>
            <a:r>
              <a:rPr lang="en-US" dirty="0"/>
              <a:t> </a:t>
            </a:r>
            <a:r>
              <a:rPr lang="en-US" dirty="0" err="1"/>
              <a:t>em</a:t>
            </a:r>
            <a:r>
              <a:rPr lang="en-US" dirty="0"/>
              <a:t> </a:t>
            </a:r>
            <a:r>
              <a:rPr lang="en-US" dirty="0" err="1"/>
              <a:t>học</a:t>
            </a:r>
            <a:r>
              <a:rPr lang="en-US" dirty="0"/>
              <a:t> </a:t>
            </a:r>
            <a:r>
              <a:rPr lang="en-US" dirty="0" err="1"/>
              <a:t>toán</a:t>
            </a:r>
            <a:endParaRPr lang="en-US" dirty="0"/>
          </a:p>
          <a:p>
            <a:pPr marL="400050" lvl="1" indent="0">
              <a:buNone/>
            </a:pPr>
            <a:r>
              <a:rPr lang="en-US" dirty="0"/>
              <a:t>B. </a:t>
            </a:r>
            <a:r>
              <a:rPr lang="en-US" dirty="0" err="1"/>
              <a:t>Giúp</a:t>
            </a:r>
            <a:r>
              <a:rPr lang="en-US" dirty="0"/>
              <a:t> </a:t>
            </a:r>
            <a:r>
              <a:rPr lang="en-US" dirty="0" err="1"/>
              <a:t>em</a:t>
            </a:r>
            <a:r>
              <a:rPr lang="en-US" dirty="0"/>
              <a:t> </a:t>
            </a:r>
            <a:r>
              <a:rPr lang="en-US" dirty="0" err="1"/>
              <a:t>học</a:t>
            </a:r>
            <a:r>
              <a:rPr lang="en-US" dirty="0"/>
              <a:t> </a:t>
            </a:r>
            <a:r>
              <a:rPr lang="en-US" dirty="0" err="1"/>
              <a:t>vẽ</a:t>
            </a:r>
            <a:endParaRPr lang="en-US" dirty="0"/>
          </a:p>
          <a:p>
            <a:pPr marL="400050" lvl="1" indent="0">
              <a:buNone/>
            </a:pPr>
            <a:r>
              <a:rPr lang="en-US" dirty="0"/>
              <a:t>C. </a:t>
            </a:r>
            <a:r>
              <a:rPr lang="en-US" dirty="0" err="1"/>
              <a:t>Tìm</a:t>
            </a:r>
            <a:r>
              <a:rPr lang="en-US" dirty="0"/>
              <a:t> </a:t>
            </a:r>
            <a:r>
              <a:rPr lang="en-US" dirty="0" err="1"/>
              <a:t>hiểu</a:t>
            </a:r>
            <a:r>
              <a:rPr lang="en-US" dirty="0"/>
              <a:t> </a:t>
            </a:r>
            <a:r>
              <a:rPr lang="en-US" dirty="0" err="1"/>
              <a:t>thế</a:t>
            </a:r>
            <a:r>
              <a:rPr lang="en-US" dirty="0"/>
              <a:t> </a:t>
            </a:r>
            <a:r>
              <a:rPr lang="en-US" dirty="0" err="1"/>
              <a:t>giới</a:t>
            </a:r>
            <a:r>
              <a:rPr lang="en-US" dirty="0"/>
              <a:t> </a:t>
            </a:r>
            <a:r>
              <a:rPr lang="en-US" dirty="0" err="1"/>
              <a:t>xung</a:t>
            </a:r>
            <a:r>
              <a:rPr lang="en-US" dirty="0"/>
              <a:t> </a:t>
            </a:r>
            <a:r>
              <a:rPr lang="en-US" dirty="0" err="1"/>
              <a:t>quanh</a:t>
            </a:r>
            <a:r>
              <a:rPr lang="en-US" dirty="0"/>
              <a:t>, </a:t>
            </a:r>
            <a:r>
              <a:rPr lang="en-US" dirty="0" err="1"/>
              <a:t>liên</a:t>
            </a:r>
            <a:r>
              <a:rPr lang="en-US" dirty="0"/>
              <a:t> </a:t>
            </a:r>
            <a:r>
              <a:rPr lang="en-US" dirty="0" err="1"/>
              <a:t>lạc</a:t>
            </a:r>
            <a:r>
              <a:rPr lang="en-US" dirty="0"/>
              <a:t> </a:t>
            </a:r>
            <a:r>
              <a:rPr lang="en-US" dirty="0" err="1"/>
              <a:t>với</a:t>
            </a:r>
            <a:r>
              <a:rPr lang="en-US" dirty="0"/>
              <a:t> </a:t>
            </a:r>
            <a:r>
              <a:rPr lang="en-US" dirty="0" err="1"/>
              <a:t>bạn</a:t>
            </a:r>
            <a:r>
              <a:rPr lang="en-US" dirty="0"/>
              <a:t> </a:t>
            </a:r>
            <a:r>
              <a:rPr lang="en-US" dirty="0" err="1"/>
              <a:t>bè</a:t>
            </a:r>
            <a:endParaRPr lang="en-US" dirty="0"/>
          </a:p>
          <a:p>
            <a:pPr marL="400050" lvl="1" indent="0">
              <a:buNone/>
            </a:pPr>
            <a:r>
              <a:rPr lang="en-US" dirty="0"/>
              <a:t>D. </a:t>
            </a:r>
            <a:r>
              <a:rPr lang="en-US" dirty="0" err="1"/>
              <a:t>Biết</a:t>
            </a:r>
            <a:r>
              <a:rPr lang="en-US" dirty="0"/>
              <a:t> </a:t>
            </a:r>
            <a:r>
              <a:rPr lang="en-US" dirty="0" err="1" smtClean="0"/>
              <a:t>em</a:t>
            </a:r>
            <a:r>
              <a:rPr lang="en-US" dirty="0" smtClean="0"/>
              <a:t> </a:t>
            </a:r>
            <a:r>
              <a:rPr lang="en-US" dirty="0" err="1"/>
              <a:t>đang</a:t>
            </a:r>
            <a:r>
              <a:rPr lang="en-US" dirty="0"/>
              <a:t> </a:t>
            </a:r>
            <a:r>
              <a:rPr lang="en-US" dirty="0" err="1"/>
              <a:t>vui</a:t>
            </a:r>
            <a:r>
              <a:rPr lang="en-US" dirty="0"/>
              <a:t> hay </a:t>
            </a:r>
            <a:r>
              <a:rPr lang="en-US" dirty="0" err="1"/>
              <a:t>buồn</a:t>
            </a:r>
            <a:r>
              <a:rPr lang="en-US" dirty="0"/>
              <a:t> </a:t>
            </a:r>
            <a:r>
              <a:rPr lang="en-US" dirty="0" err="1"/>
              <a:t>để</a:t>
            </a:r>
            <a:r>
              <a:rPr lang="en-US" dirty="0"/>
              <a:t> </a:t>
            </a:r>
            <a:r>
              <a:rPr lang="en-US" dirty="0" err="1"/>
              <a:t>chuyện</a:t>
            </a:r>
            <a:r>
              <a:rPr lang="en-US" dirty="0"/>
              <a:t> </a:t>
            </a:r>
            <a:r>
              <a:rPr lang="en-US" dirty="0" err="1"/>
              <a:t>trò</a:t>
            </a:r>
            <a:r>
              <a:rPr lang="en-US" dirty="0"/>
              <a:t> </a:t>
            </a:r>
            <a:r>
              <a:rPr lang="en-US" dirty="0" err="1"/>
              <a:t>với</a:t>
            </a:r>
            <a:r>
              <a:rPr lang="en-US" dirty="0"/>
              <a:t> </a:t>
            </a:r>
            <a:r>
              <a:rPr lang="en-US" dirty="0" err="1"/>
              <a:t>em</a:t>
            </a:r>
            <a:r>
              <a:rPr lang="en-US" dirty="0"/>
              <a:t> </a:t>
            </a:r>
          </a:p>
          <a:p>
            <a:pPr lvl="1"/>
            <a:endParaRPr lang="en-US" dirty="0"/>
          </a:p>
          <a:p>
            <a:pPr algn="just">
              <a:spcBef>
                <a:spcPts val="300"/>
              </a:spcBef>
            </a:pPr>
            <a:endParaRPr lang="en-US" sz="2400" dirty="0" smtClean="0"/>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62229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1902725"/>
            <a:ext cx="8432800" cy="990600"/>
          </a:xfrm>
        </p:spPr>
        <p:txBody>
          <a:bodyPr/>
          <a:lstStyle/>
          <a:p>
            <a:pPr algn="just">
              <a:spcBef>
                <a:spcPts val="300"/>
              </a:spcBef>
            </a:pPr>
            <a:r>
              <a:rPr lang="vi-VN" sz="2400" b="1" dirty="0" smtClean="0"/>
              <a:t>Phần </a:t>
            </a:r>
            <a:r>
              <a:rPr lang="vi-VN" sz="2400" b="1" dirty="0"/>
              <a:t>dẫn </a:t>
            </a:r>
            <a:r>
              <a:rPr lang="vi-VN" sz="2400" b="1" dirty="0" smtClean="0"/>
              <a:t>không </a:t>
            </a:r>
            <a:r>
              <a:rPr lang="en-US" sz="2400" b="1" dirty="0" err="1" smtClean="0"/>
              <a:t>chuẩn</a:t>
            </a:r>
            <a:r>
              <a:rPr lang="en-US" sz="2400" b="1" dirty="0" smtClean="0"/>
              <a:t>: </a:t>
            </a:r>
            <a:r>
              <a:rPr lang="en-US" sz="2400" b="1" dirty="0" err="1" smtClean="0"/>
              <a:t>Không</a:t>
            </a:r>
            <a:r>
              <a:rPr lang="en-US" sz="2400" b="1" dirty="0" smtClean="0"/>
              <a:t> c</a:t>
            </a:r>
            <a:r>
              <a:rPr lang="vi-VN" sz="2400" b="1" dirty="0" smtClean="0"/>
              <a:t>ung </a:t>
            </a:r>
            <a:r>
              <a:rPr lang="vi-VN" sz="2400" b="1" dirty="0"/>
              <a:t>cấp định hướng hoặc </a:t>
            </a:r>
            <a:r>
              <a:rPr lang="en-US" sz="2400" b="1" dirty="0" err="1" smtClean="0"/>
              <a:t>xác</a:t>
            </a:r>
            <a:r>
              <a:rPr lang="en-US" sz="2400" b="1" dirty="0" smtClean="0"/>
              <a:t> </a:t>
            </a:r>
            <a:r>
              <a:rPr lang="en-US" sz="2400" b="1" dirty="0" err="1" smtClean="0"/>
              <a:t>định</a:t>
            </a:r>
            <a:r>
              <a:rPr lang="en-US" sz="2400" b="1" dirty="0" smtClean="0"/>
              <a:t> </a:t>
            </a:r>
            <a:r>
              <a:rPr lang="en-US" sz="2400" b="1" dirty="0" err="1" smtClean="0"/>
              <a:t>rõ</a:t>
            </a:r>
            <a:r>
              <a:rPr lang="en-US" sz="2400" b="1" dirty="0" smtClean="0"/>
              <a:t> </a:t>
            </a:r>
            <a:r>
              <a:rPr lang="en-US" sz="2400" b="1" dirty="0" err="1" smtClean="0"/>
              <a:t>ràng</a:t>
            </a:r>
            <a:r>
              <a:rPr lang="en-US" sz="2400" b="1" dirty="0" smtClean="0"/>
              <a:t> </a:t>
            </a:r>
            <a:r>
              <a:rPr lang="vi-VN" sz="2400" b="1" dirty="0" smtClean="0"/>
              <a:t>ý </a:t>
            </a:r>
            <a:r>
              <a:rPr lang="en-US" sz="2400" b="1" dirty="0" err="1" smtClean="0"/>
              <a:t>nghĩa</a:t>
            </a:r>
            <a:r>
              <a:rPr lang="en-US" sz="2400" b="1" dirty="0" smtClean="0"/>
              <a:t>, </a:t>
            </a:r>
            <a:r>
              <a:rPr lang="en-US" sz="2400" b="1" dirty="0" err="1" smtClean="0"/>
              <a:t>yêu</a:t>
            </a:r>
            <a:r>
              <a:rPr lang="en-US" sz="2400" b="1" dirty="0" smtClean="0"/>
              <a:t> </a:t>
            </a:r>
            <a:r>
              <a:rPr lang="en-US" sz="2400" b="1" dirty="0" err="1" smtClean="0"/>
              <a:t>cầu</a:t>
            </a:r>
            <a:r>
              <a:rPr lang="en-US" sz="2400" b="1" dirty="0" smtClean="0"/>
              <a:t> </a:t>
            </a:r>
            <a:r>
              <a:rPr lang="en-US" sz="2400" b="1" dirty="0" err="1" smtClean="0"/>
              <a:t>muốn</a:t>
            </a:r>
            <a:r>
              <a:rPr lang="en-US" sz="2400" b="1" dirty="0" smtClean="0"/>
              <a:t> </a:t>
            </a:r>
            <a:r>
              <a:rPr lang="en-US" sz="2400" b="1" dirty="0" err="1" smtClean="0"/>
              <a:t>biểu</a:t>
            </a:r>
            <a:r>
              <a:rPr lang="en-US" sz="2400" b="1" dirty="0" smtClean="0"/>
              <a:t> </a:t>
            </a:r>
            <a:r>
              <a:rPr lang="en-US" sz="2400" b="1" dirty="0" err="1" smtClean="0"/>
              <a:t>đạt</a:t>
            </a:r>
            <a:r>
              <a:rPr lang="vi-VN" sz="2400" b="1" dirty="0" smtClean="0"/>
              <a:t>.</a:t>
            </a:r>
            <a:r>
              <a:rPr lang="en-US" sz="2400" b="1" dirty="0" smtClean="0"/>
              <a:t> </a:t>
            </a:r>
          </a:p>
        </p:txBody>
      </p:sp>
      <p:graphicFrame>
        <p:nvGraphicFramePr>
          <p:cNvPr id="2" name="Table 1"/>
          <p:cNvGraphicFramePr>
            <a:graphicFrameLocks noGrp="1"/>
          </p:cNvGraphicFramePr>
          <p:nvPr>
            <p:extLst>
              <p:ext uri="{D42A27DB-BD31-4B8C-83A1-F6EECF244321}">
                <p14:modId xmlns:p14="http://schemas.microsoft.com/office/powerpoint/2010/main" val="3714604058"/>
              </p:ext>
            </p:extLst>
          </p:nvPr>
        </p:nvGraphicFramePr>
        <p:xfrm>
          <a:off x="419100" y="2895600"/>
          <a:ext cx="8382000" cy="347472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400" b="1" dirty="0" err="1" smtClean="0">
                          <a:solidFill>
                            <a:srgbClr val="000000"/>
                          </a:solidFill>
                          <a:latin typeface="Times New Roman" pitchFamily="18" charset="0"/>
                          <a:cs typeface="Times New Roman" pitchFamily="18" charset="0"/>
                        </a:rPr>
                        <a:t>Không</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rõ</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câu</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hỏi</a:t>
                      </a:r>
                      <a:endParaRPr lang="en-US" sz="2400" b="1" dirty="0">
                        <a:solidFill>
                          <a:srgbClr val="000000"/>
                        </a:solidFill>
                        <a:latin typeface="Times New Roman" pitchFamily="18" charset="0"/>
                        <a:cs typeface="Times New Roman" pitchFamily="18" charset="0"/>
                      </a:endParaRPr>
                    </a:p>
                  </a:txBody>
                  <a:tcPr/>
                </a:tc>
                <a:tc>
                  <a:txBody>
                    <a:bodyPr/>
                    <a:lstStyle/>
                    <a:p>
                      <a:pPr algn="ctr"/>
                      <a:r>
                        <a:rPr lang="en-US" sz="2400" b="1" dirty="0" err="1" smtClean="0">
                          <a:solidFill>
                            <a:srgbClr val="000000"/>
                          </a:solidFill>
                          <a:latin typeface="Times New Roman" pitchFamily="18" charset="0"/>
                          <a:cs typeface="Times New Roman" pitchFamily="18" charset="0"/>
                        </a:rPr>
                        <a:t>Có</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định</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hướng</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rõ</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câu</a:t>
                      </a:r>
                      <a:r>
                        <a:rPr lang="en-US" sz="2400" b="1" baseline="0" dirty="0" smtClean="0">
                          <a:solidFill>
                            <a:srgbClr val="000000"/>
                          </a:solidFill>
                          <a:latin typeface="Times New Roman" pitchFamily="18" charset="0"/>
                          <a:cs typeface="Times New Roman" pitchFamily="18" charset="0"/>
                        </a:rPr>
                        <a:t> </a:t>
                      </a:r>
                      <a:r>
                        <a:rPr lang="en-US" sz="2400" b="1" baseline="0" dirty="0" err="1" smtClean="0">
                          <a:solidFill>
                            <a:srgbClr val="000000"/>
                          </a:solidFill>
                          <a:latin typeface="Times New Roman" pitchFamily="18" charset="0"/>
                          <a:cs typeface="Times New Roman" pitchFamily="18" charset="0"/>
                        </a:rPr>
                        <a:t>hỏi</a:t>
                      </a:r>
                      <a:endParaRPr lang="en-US" sz="2400" b="1"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866900">
                <a:tc>
                  <a:txBody>
                    <a:bodyPr/>
                    <a:lstStyle/>
                    <a:p>
                      <a:r>
                        <a:rPr lang="en-US" sz="2400" dirty="0" err="1" smtClean="0">
                          <a:solidFill>
                            <a:srgbClr val="0000FF"/>
                          </a:solidFill>
                          <a:latin typeface="Times New Roman" pitchFamily="18" charset="0"/>
                          <a:cs typeface="Times New Roman" pitchFamily="18" charset="0"/>
                        </a:rPr>
                        <a:t>Có</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những</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dạng</a:t>
                      </a:r>
                      <a:r>
                        <a:rPr lang="en-US" sz="2400" baseline="0" dirty="0" smtClean="0">
                          <a:solidFill>
                            <a:srgbClr val="0000FF"/>
                          </a:solidFill>
                          <a:latin typeface="Times New Roman" pitchFamily="18" charset="0"/>
                          <a:cs typeface="Times New Roman" pitchFamily="18" charset="0"/>
                        </a:rPr>
                        <a:t> </a:t>
                      </a:r>
                      <a:r>
                        <a:rPr lang="en-US" sz="2400" baseline="0" dirty="0" err="1" smtClean="0">
                          <a:solidFill>
                            <a:srgbClr val="0000FF"/>
                          </a:solidFill>
                          <a:latin typeface="Times New Roman" pitchFamily="18" charset="0"/>
                          <a:cs typeface="Times New Roman" pitchFamily="18" charset="0"/>
                        </a:rPr>
                        <a:t>thông</a:t>
                      </a:r>
                      <a:r>
                        <a:rPr lang="en-US" sz="2400" baseline="0" dirty="0" smtClean="0">
                          <a:solidFill>
                            <a:srgbClr val="0000FF"/>
                          </a:solidFill>
                          <a:latin typeface="Times New Roman" pitchFamily="18" charset="0"/>
                          <a:cs typeface="Times New Roman" pitchFamily="18" charset="0"/>
                        </a:rPr>
                        <a:t> tin </a:t>
                      </a:r>
                      <a:r>
                        <a:rPr lang="en-US" sz="2400" baseline="0" dirty="0" err="1" smtClean="0">
                          <a:solidFill>
                            <a:srgbClr val="0000FF"/>
                          </a:solidFill>
                          <a:latin typeface="Times New Roman" pitchFamily="18" charset="0"/>
                          <a:cs typeface="Times New Roman" pitchFamily="18" charset="0"/>
                        </a:rPr>
                        <a:t>sau</a:t>
                      </a:r>
                      <a:r>
                        <a:rPr lang="en-US" sz="2400" baseline="0" dirty="0" smtClean="0">
                          <a:solidFill>
                            <a:srgbClr val="0000FF"/>
                          </a:solidFill>
                          <a:latin typeface="Times New Roman" pitchFamily="18" charset="0"/>
                          <a:cs typeface="Times New Roman" pitchFamily="18" charset="0"/>
                        </a:rPr>
                        <a:t>:</a:t>
                      </a:r>
                      <a:endParaRPr lang="vi-VN" sz="2400" dirty="0" smtClean="0">
                        <a:solidFill>
                          <a:srgbClr val="0000FF"/>
                        </a:solidFill>
                        <a:latin typeface="Times New Roman" pitchFamily="18" charset="0"/>
                        <a:cs typeface="Times New Roman" pitchFamily="18" charset="0"/>
                      </a:endParaRPr>
                    </a:p>
                    <a:p>
                      <a:r>
                        <a:rPr lang="vi-VN" sz="2400" dirty="0" smtClean="0">
                          <a:solidFill>
                            <a:srgbClr val="000000"/>
                          </a:solidFill>
                          <a:latin typeface="Times New Roman" pitchFamily="18" charset="0"/>
                          <a:cs typeface="Times New Roman" pitchFamily="18" charset="0"/>
                        </a:rPr>
                        <a:t>A. hình ảnh</a:t>
                      </a:r>
                    </a:p>
                    <a:p>
                      <a:r>
                        <a:rPr lang="vi-VN" sz="2400" dirty="0" smtClean="0">
                          <a:solidFill>
                            <a:srgbClr val="000000"/>
                          </a:solidFill>
                          <a:latin typeface="Times New Roman" pitchFamily="18" charset="0"/>
                          <a:cs typeface="Times New Roman" pitchFamily="18" charset="0"/>
                        </a:rPr>
                        <a:t>B. văn bản</a:t>
                      </a:r>
                    </a:p>
                    <a:p>
                      <a:r>
                        <a:rPr lang="vi-VN" sz="2400" dirty="0" smtClean="0">
                          <a:solidFill>
                            <a:srgbClr val="000000"/>
                          </a:solidFill>
                          <a:latin typeface="Times New Roman" pitchFamily="18" charset="0"/>
                          <a:cs typeface="Times New Roman" pitchFamily="18" charset="0"/>
                        </a:rPr>
                        <a:t>C. âm thanh</a:t>
                      </a:r>
                    </a:p>
                    <a:p>
                      <a:r>
                        <a:rPr lang="vi-VN" sz="2400" dirty="0" smtClean="0">
                          <a:solidFill>
                            <a:srgbClr val="000000"/>
                          </a:solidFill>
                          <a:latin typeface="Times New Roman" pitchFamily="18" charset="0"/>
                          <a:cs typeface="Times New Roman" pitchFamily="18" charset="0"/>
                        </a:rPr>
                        <a:t>D. thông báo</a:t>
                      </a:r>
                    </a:p>
                    <a:p>
                      <a:endParaRPr lang="en-US" sz="2400" dirty="0">
                        <a:solidFill>
                          <a:srgbClr val="000000"/>
                        </a:solidFill>
                        <a:latin typeface="Times New Roman" pitchFamily="18" charset="0"/>
                        <a:cs typeface="Times New Roman" pitchFamily="18" charset="0"/>
                      </a:endParaRPr>
                    </a:p>
                  </a:txBody>
                  <a:tcPr/>
                </a:tc>
                <a:tc>
                  <a:txBody>
                    <a:bodyPr/>
                    <a:lstStyle/>
                    <a:p>
                      <a:r>
                        <a:rPr lang="vi-VN" sz="2400" dirty="0" smtClean="0">
                          <a:solidFill>
                            <a:srgbClr val="0000FF"/>
                          </a:solidFill>
                          <a:latin typeface="Times New Roman" pitchFamily="18" charset="0"/>
                          <a:cs typeface="Times New Roman" pitchFamily="18" charset="0"/>
                        </a:rPr>
                        <a:t>Khi xem phim hoạt hình có phụ đề trên máy tính, em đã nhận được thông tin ở dạng cơ bản nào?</a:t>
                      </a:r>
                    </a:p>
                    <a:p>
                      <a:r>
                        <a:rPr lang="vi-VN" sz="2400" dirty="0" smtClean="0">
                          <a:solidFill>
                            <a:srgbClr val="000000"/>
                          </a:solidFill>
                          <a:latin typeface="Times New Roman" pitchFamily="18" charset="0"/>
                          <a:cs typeface="Times New Roman" pitchFamily="18" charset="0"/>
                        </a:rPr>
                        <a:t>A. hình ảnh</a:t>
                      </a:r>
                    </a:p>
                    <a:p>
                      <a:r>
                        <a:rPr lang="vi-VN" sz="2400" dirty="0" smtClean="0">
                          <a:solidFill>
                            <a:srgbClr val="000000"/>
                          </a:solidFill>
                          <a:latin typeface="Times New Roman" pitchFamily="18" charset="0"/>
                          <a:cs typeface="Times New Roman" pitchFamily="18" charset="0"/>
                        </a:rPr>
                        <a:t>B. văn bản</a:t>
                      </a:r>
                    </a:p>
                    <a:p>
                      <a:r>
                        <a:rPr lang="vi-VN" sz="2400" dirty="0" smtClean="0">
                          <a:solidFill>
                            <a:srgbClr val="000000"/>
                          </a:solidFill>
                          <a:latin typeface="Times New Roman" pitchFamily="18" charset="0"/>
                          <a:cs typeface="Times New Roman" pitchFamily="18" charset="0"/>
                        </a:rPr>
                        <a:t>C. âm thanh</a:t>
                      </a:r>
                    </a:p>
                    <a:p>
                      <a:r>
                        <a:rPr lang="vi-VN" sz="2400" dirty="0" smtClean="0">
                          <a:solidFill>
                            <a:srgbClr val="000000"/>
                          </a:solidFill>
                          <a:latin typeface="Times New Roman" pitchFamily="18" charset="0"/>
                          <a:cs typeface="Times New Roman" pitchFamily="18" charset="0"/>
                        </a:rPr>
                        <a:t>D. thông báo</a:t>
                      </a:r>
                    </a:p>
                  </a:txBody>
                  <a:tcPr/>
                </a:tc>
                <a:extLst>
                  <a:ext uri="{0D108BD9-81ED-4DB2-BD59-A6C34878D82A}">
                    <a16:rowId xmlns:a16="http://schemas.microsoft.com/office/drawing/2014/main" xmlns="" val="10001"/>
                  </a:ext>
                </a:extLst>
              </a:tr>
            </a:tbl>
          </a:graphicData>
        </a:graphic>
      </p:graphicFrame>
      <p:sp>
        <p:nvSpPr>
          <p:cNvPr id="11" name="TextBox 10"/>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2"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4321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1905000"/>
            <a:ext cx="8432800" cy="990600"/>
          </a:xfrm>
        </p:spPr>
        <p:txBody>
          <a:bodyPr/>
          <a:lstStyle/>
          <a:p>
            <a:pPr algn="just">
              <a:spcBef>
                <a:spcPts val="300"/>
              </a:spcBef>
            </a:pPr>
            <a:r>
              <a:rPr lang="en-US" sz="2400" b="1" dirty="0" err="1" smtClean="0"/>
              <a:t>Nếu</a:t>
            </a:r>
            <a:r>
              <a:rPr lang="en-US" sz="2400" b="1" dirty="0" smtClean="0"/>
              <a:t> </a:t>
            </a:r>
            <a:r>
              <a:rPr lang="en-US" sz="2400" b="1" dirty="0" err="1" smtClean="0"/>
              <a:t>muốn</a:t>
            </a:r>
            <a:r>
              <a:rPr lang="en-US" sz="2400" b="1" dirty="0" smtClean="0"/>
              <a:t> </a:t>
            </a:r>
            <a:r>
              <a:rPr lang="en-US" sz="2400" b="1" dirty="0" err="1" smtClean="0"/>
              <a:t>nhấn</a:t>
            </a:r>
            <a:r>
              <a:rPr lang="en-US" sz="2400" b="1" dirty="0" smtClean="0"/>
              <a:t> </a:t>
            </a:r>
            <a:r>
              <a:rPr lang="en-US" sz="2400" b="1" dirty="0" err="1" smtClean="0"/>
              <a:t>mạnh</a:t>
            </a:r>
            <a:r>
              <a:rPr lang="en-US" sz="2400" b="1" dirty="0" smtClean="0"/>
              <a:t> </a:t>
            </a:r>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nên</a:t>
            </a:r>
            <a:r>
              <a:rPr lang="en-US" sz="2400" b="1" dirty="0" smtClean="0"/>
              <a:t> </a:t>
            </a:r>
            <a:r>
              <a:rPr lang="en-US" sz="2400" b="1" dirty="0" err="1" smtClean="0"/>
              <a:t>sử</a:t>
            </a:r>
            <a:r>
              <a:rPr lang="en-US" sz="2400" b="1" dirty="0" smtClean="0"/>
              <a:t> </a:t>
            </a:r>
            <a:r>
              <a:rPr lang="en-US" sz="2400" b="1" dirty="0" err="1" smtClean="0"/>
              <a:t>dụng</a:t>
            </a:r>
            <a:r>
              <a:rPr lang="en-US" sz="2400" b="1" dirty="0" smtClean="0"/>
              <a:t> p</a:t>
            </a:r>
            <a:r>
              <a:rPr lang="vi-VN" sz="2400" b="1" dirty="0" smtClean="0"/>
              <a:t>hần </a:t>
            </a:r>
            <a:r>
              <a:rPr lang="vi-VN" sz="2400" b="1" dirty="0"/>
              <a:t>dẫn </a:t>
            </a:r>
            <a:r>
              <a:rPr lang="en-US" sz="2400" b="1" dirty="0" err="1" smtClean="0"/>
              <a:t>dạng</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a:t>
            </a:r>
            <a:r>
              <a:rPr lang="en-US" sz="2400" b="1" dirty="0" err="1" smtClean="0"/>
              <a:t>không</a:t>
            </a:r>
            <a:r>
              <a:rPr lang="en-US" sz="2400" b="1" dirty="0" smtClean="0"/>
              <a:t> </a:t>
            </a:r>
            <a:r>
              <a:rPr lang="en-US" sz="2400" b="1" dirty="0" err="1" smtClean="0"/>
              <a:t>dùng</a:t>
            </a:r>
            <a:r>
              <a:rPr lang="en-US" sz="2400" b="1" dirty="0" smtClean="0"/>
              <a:t> </a:t>
            </a:r>
            <a:r>
              <a:rPr lang="en-US" sz="2400" b="1" dirty="0" err="1" smtClean="0"/>
              <a:t>định</a:t>
            </a:r>
            <a:r>
              <a:rPr lang="en-US" sz="2400" b="1" dirty="0" smtClean="0"/>
              <a:t> </a:t>
            </a:r>
            <a:r>
              <a:rPr lang="en-US" sz="2400" b="1" dirty="0" err="1" smtClean="0"/>
              <a:t>dạng</a:t>
            </a:r>
            <a:r>
              <a:rPr lang="en-US" sz="2400" b="1" dirty="0" smtClean="0"/>
              <a:t> </a:t>
            </a:r>
            <a:r>
              <a:rPr lang="en-US" sz="2400" b="1" dirty="0" err="1" smtClean="0"/>
              <a:t>hoàn</a:t>
            </a:r>
            <a:r>
              <a:rPr lang="en-US" sz="2400" b="1" dirty="0" smtClean="0"/>
              <a:t> </a:t>
            </a:r>
            <a:r>
              <a:rPr lang="en-US" sz="2400" b="1" dirty="0" err="1" smtClean="0"/>
              <a:t>chỉnh</a:t>
            </a:r>
            <a:r>
              <a:rPr lang="en-US" sz="2400" b="1" dirty="0" smtClean="0"/>
              <a:t> </a:t>
            </a:r>
            <a:r>
              <a:rPr lang="en-US" sz="2400" b="1" dirty="0" err="1" smtClean="0"/>
              <a:t>câu</a:t>
            </a:r>
            <a:r>
              <a:rPr lang="en-US" sz="2400" b="1" dirty="0" smtClean="0"/>
              <a:t>.</a:t>
            </a:r>
          </a:p>
        </p:txBody>
      </p:sp>
      <p:graphicFrame>
        <p:nvGraphicFramePr>
          <p:cNvPr id="2" name="Table 1"/>
          <p:cNvGraphicFramePr>
            <a:graphicFrameLocks noGrp="1"/>
          </p:cNvGraphicFramePr>
          <p:nvPr>
            <p:extLst>
              <p:ext uri="{D42A27DB-BD31-4B8C-83A1-F6EECF244321}">
                <p14:modId xmlns:p14="http://schemas.microsoft.com/office/powerpoint/2010/main" val="638855688"/>
              </p:ext>
            </p:extLst>
          </p:nvPr>
        </p:nvGraphicFramePr>
        <p:xfrm>
          <a:off x="533400" y="2971800"/>
          <a:ext cx="8382000" cy="345948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300" b="1" dirty="0" err="1" smtClean="0">
                          <a:solidFill>
                            <a:srgbClr val="000000"/>
                          </a:solidFill>
                        </a:rPr>
                        <a:t>Định</a:t>
                      </a:r>
                      <a:r>
                        <a:rPr lang="en-US" sz="2300" b="1" baseline="0" dirty="0" smtClean="0">
                          <a:solidFill>
                            <a:srgbClr val="000000"/>
                          </a:solidFill>
                        </a:rPr>
                        <a:t> </a:t>
                      </a:r>
                      <a:r>
                        <a:rPr lang="en-US" sz="2300" b="1" baseline="0" dirty="0" err="1" smtClean="0">
                          <a:solidFill>
                            <a:srgbClr val="000000"/>
                          </a:solidFill>
                        </a:rPr>
                        <a:t>dạng</a:t>
                      </a:r>
                      <a:r>
                        <a:rPr lang="en-US" sz="2300" b="1" baseline="0" dirty="0" smtClean="0">
                          <a:solidFill>
                            <a:srgbClr val="000000"/>
                          </a:solidFill>
                        </a:rPr>
                        <a:t> </a:t>
                      </a:r>
                      <a:r>
                        <a:rPr lang="en-US" sz="2300" b="1" baseline="0" dirty="0" err="1" smtClean="0">
                          <a:solidFill>
                            <a:srgbClr val="000000"/>
                          </a:solidFill>
                        </a:rPr>
                        <a:t>câu</a:t>
                      </a:r>
                      <a:r>
                        <a:rPr lang="en-US" sz="2300" b="1" baseline="0" dirty="0" smtClean="0">
                          <a:solidFill>
                            <a:srgbClr val="000000"/>
                          </a:solidFill>
                        </a:rPr>
                        <a:t> </a:t>
                      </a:r>
                      <a:r>
                        <a:rPr lang="en-US" sz="2300" b="1" baseline="0" dirty="0" err="1" smtClean="0">
                          <a:solidFill>
                            <a:srgbClr val="000000"/>
                          </a:solidFill>
                        </a:rPr>
                        <a:t>hỏi</a:t>
                      </a:r>
                      <a:endParaRPr lang="en-US" sz="2300" b="1" dirty="0">
                        <a:solidFill>
                          <a:srgbClr val="000000"/>
                        </a:solidFill>
                      </a:endParaRPr>
                    </a:p>
                  </a:txBody>
                  <a:tcPr/>
                </a:tc>
                <a:tc>
                  <a:txBody>
                    <a:bodyPr/>
                    <a:lstStyle/>
                    <a:p>
                      <a:pPr algn="ctr"/>
                      <a:r>
                        <a:rPr lang="en-US" sz="2300" b="1" smtClean="0">
                          <a:solidFill>
                            <a:srgbClr val="000000"/>
                          </a:solidFill>
                        </a:rPr>
                        <a:t>Định</a:t>
                      </a:r>
                      <a:r>
                        <a:rPr lang="en-US" sz="2300" b="1" baseline="0" smtClean="0">
                          <a:solidFill>
                            <a:srgbClr val="000000"/>
                          </a:solidFill>
                        </a:rPr>
                        <a:t> dạng hoàn chỉnh câu</a:t>
                      </a:r>
                      <a:endParaRPr lang="en-US" sz="2300" b="1">
                        <a:solidFill>
                          <a:srgbClr val="000000"/>
                        </a:solidFill>
                      </a:endParaRPr>
                    </a:p>
                  </a:txBody>
                  <a:tcPr/>
                </a:tc>
                <a:extLst>
                  <a:ext uri="{0D108BD9-81ED-4DB2-BD59-A6C34878D82A}">
                    <a16:rowId xmlns:a16="http://schemas.microsoft.com/office/drawing/2014/main" xmlns="" val="10000"/>
                  </a:ext>
                </a:extLst>
              </a:tr>
              <a:tr h="1866900">
                <a:tc>
                  <a:txBody>
                    <a:bodyPr/>
                    <a:lstStyle/>
                    <a:p>
                      <a:r>
                        <a:rPr lang="en-US" sz="2400" kern="1200" dirty="0" err="1" smtClean="0">
                          <a:solidFill>
                            <a:srgbClr val="0000FF"/>
                          </a:solidFill>
                          <a:effectLst/>
                          <a:latin typeface="Times New Roman" pitchFamily="18" charset="0"/>
                          <a:ea typeface="+mn-ea"/>
                          <a:cs typeface="Times New Roman" pitchFamily="18" charset="0"/>
                        </a:rPr>
                        <a:t>Để</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lưu</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trữ</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thông</a:t>
                      </a:r>
                      <a:r>
                        <a:rPr lang="en-US" sz="2400" kern="1200" baseline="0" dirty="0" smtClean="0">
                          <a:solidFill>
                            <a:srgbClr val="0000FF"/>
                          </a:solidFill>
                          <a:effectLst/>
                          <a:latin typeface="Times New Roman" pitchFamily="18" charset="0"/>
                          <a:ea typeface="+mn-ea"/>
                          <a:cs typeface="Times New Roman" pitchFamily="18" charset="0"/>
                        </a:rPr>
                        <a:t> tin,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nào</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dưới</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đây</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là</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lưu</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trữ</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phổ</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biến</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bên</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trong</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máy</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tính</a:t>
                      </a:r>
                      <a:r>
                        <a:rPr lang="en-US" sz="2400" kern="1200" dirty="0" smtClean="0">
                          <a:solidFill>
                            <a:srgbClr val="0000FF"/>
                          </a:solidFill>
                          <a:effectLst/>
                          <a:latin typeface="Times New Roman" pitchFamily="18" charset="0"/>
                          <a:ea typeface="+mn-ea"/>
                          <a:cs typeface="Times New Roman" pitchFamily="18" charset="0"/>
                        </a:rPr>
                        <a:t>:</a:t>
                      </a:r>
                    </a:p>
                    <a:p>
                      <a:r>
                        <a:rPr lang="en-US" sz="2400" kern="1200" dirty="0" smtClean="0">
                          <a:solidFill>
                            <a:srgbClr val="000000"/>
                          </a:solidFill>
                          <a:effectLst/>
                          <a:latin typeface="Times New Roman" pitchFamily="18" charset="0"/>
                          <a:ea typeface="+mn-ea"/>
                          <a:cs typeface="Times New Roman" pitchFamily="18" charset="0"/>
                        </a:rPr>
                        <a:t>A.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cứng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B. </a:t>
                      </a:r>
                      <a:r>
                        <a:rPr lang="en-US" sz="2400" kern="1200" dirty="0" err="1" smtClean="0">
                          <a:solidFill>
                            <a:srgbClr val="000000"/>
                          </a:solidFill>
                          <a:effectLst/>
                          <a:latin typeface="Times New Roman" pitchFamily="18" charset="0"/>
                          <a:ea typeface="+mn-ea"/>
                          <a:cs typeface="Times New Roman" pitchFamily="18" charset="0"/>
                        </a:rPr>
                        <a:t>Thiết</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bị</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nhớ</a:t>
                      </a:r>
                      <a:r>
                        <a:rPr lang="en-US" sz="2400" kern="1200" dirty="0" smtClean="0">
                          <a:solidFill>
                            <a:srgbClr val="000000"/>
                          </a:solidFill>
                          <a:effectLst/>
                          <a:latin typeface="Times New Roman" pitchFamily="18" charset="0"/>
                          <a:ea typeface="+mn-ea"/>
                          <a:cs typeface="Times New Roman" pitchFamily="18" charset="0"/>
                        </a:rPr>
                        <a:t> Flash</a:t>
                      </a:r>
                    </a:p>
                    <a:p>
                      <a:r>
                        <a:rPr lang="en-US" sz="2400" kern="1200" dirty="0" smtClean="0">
                          <a:solidFill>
                            <a:srgbClr val="000000"/>
                          </a:solidFill>
                          <a:effectLst/>
                          <a:latin typeface="Times New Roman" pitchFamily="18" charset="0"/>
                          <a:ea typeface="+mn-ea"/>
                          <a:cs typeface="Times New Roman" pitchFamily="18" charset="0"/>
                        </a:rPr>
                        <a:t>C.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baseline="0" dirty="0" smtClean="0">
                          <a:solidFill>
                            <a:srgbClr val="000000"/>
                          </a:solidFill>
                          <a:effectLst/>
                          <a:latin typeface="Times New Roman" pitchFamily="18" charset="0"/>
                          <a:ea typeface="+mn-ea"/>
                          <a:cs typeface="Times New Roman" pitchFamily="18" charset="0"/>
                        </a:rPr>
                        <a:t> </a:t>
                      </a:r>
                      <a:r>
                        <a:rPr lang="en-US" sz="2400" kern="1200" baseline="0" dirty="0" err="1" smtClean="0">
                          <a:solidFill>
                            <a:srgbClr val="000000"/>
                          </a:solidFill>
                          <a:effectLst/>
                          <a:latin typeface="Times New Roman" pitchFamily="18" charset="0"/>
                          <a:ea typeface="+mn-ea"/>
                          <a:cs typeface="Times New Roman" pitchFamily="18" charset="0"/>
                        </a:rPr>
                        <a:t>cứng</a:t>
                      </a:r>
                      <a:r>
                        <a:rPr lang="en-US" sz="2400" kern="1200" baseline="0" dirty="0" smtClean="0">
                          <a:solidFill>
                            <a:srgbClr val="000000"/>
                          </a:solidFill>
                          <a:effectLst/>
                          <a:latin typeface="Times New Roman" pitchFamily="18" charset="0"/>
                          <a:ea typeface="+mn-ea"/>
                          <a:cs typeface="Times New Roman" pitchFamily="18" charset="0"/>
                        </a:rPr>
                        <a:t> di </a:t>
                      </a:r>
                      <a:r>
                        <a:rPr lang="en-US" sz="2400" kern="1200" baseline="0" dirty="0" err="1" smtClean="0">
                          <a:solidFill>
                            <a:srgbClr val="000000"/>
                          </a:solidFill>
                          <a:effectLst/>
                          <a:latin typeface="Times New Roman" pitchFamily="18" charset="0"/>
                          <a:ea typeface="+mn-ea"/>
                          <a:cs typeface="Times New Roman" pitchFamily="18" charset="0"/>
                        </a:rPr>
                        <a:t>động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D.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 </a:t>
                      </a:r>
                      <a:r>
                        <a:rPr lang="en-US" sz="2400" kern="1200" dirty="0" err="1" smtClean="0">
                          <a:solidFill>
                            <a:srgbClr val="000000"/>
                          </a:solidFill>
                          <a:effectLst/>
                          <a:latin typeface="Times New Roman" pitchFamily="18" charset="0"/>
                          <a:ea typeface="+mn-ea"/>
                          <a:cs typeface="Times New Roman" pitchFamily="18" charset="0"/>
                        </a:rPr>
                        <a:t>và</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CD/DVD</a:t>
                      </a:r>
                    </a:p>
                    <a:p>
                      <a:endParaRPr lang="en-US" sz="2400" dirty="0">
                        <a:solidFill>
                          <a:srgbClr val="0000FF"/>
                        </a:solidFill>
                        <a:latin typeface="Times New Roman" pitchFamily="18" charset="0"/>
                        <a:cs typeface="Times New Roman" pitchFamily="18" charset="0"/>
                      </a:endParaRPr>
                    </a:p>
                  </a:txBody>
                  <a:tcPr/>
                </a:tc>
                <a:tc>
                  <a:txBody>
                    <a:bodyPr/>
                    <a:lstStyle/>
                    <a:p>
                      <a:r>
                        <a:rPr lang="en-US" sz="2400" kern="1200" dirty="0" err="1" smtClean="0">
                          <a:solidFill>
                            <a:srgbClr val="0000FF"/>
                          </a:solidFill>
                          <a:effectLst/>
                          <a:latin typeface="Times New Roman" pitchFamily="18" charset="0"/>
                          <a:ea typeface="+mn-ea"/>
                          <a:cs typeface="Times New Roman" pitchFamily="18" charset="0"/>
                        </a:rPr>
                        <a:t>Để</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lưu</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trữ</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thông</a:t>
                      </a:r>
                      <a:r>
                        <a:rPr lang="en-US" sz="2400" kern="1200" baseline="0" dirty="0" smtClean="0">
                          <a:solidFill>
                            <a:srgbClr val="0000FF"/>
                          </a:solidFill>
                          <a:effectLst/>
                          <a:latin typeface="Times New Roman" pitchFamily="18" charset="0"/>
                          <a:ea typeface="+mn-ea"/>
                          <a:cs typeface="Times New Roman" pitchFamily="18" charset="0"/>
                        </a:rPr>
                        <a:t> tin, </a:t>
                      </a:r>
                      <a:r>
                        <a:rPr lang="en-US" sz="2400" kern="1200" dirty="0" err="1" smtClean="0">
                          <a:solidFill>
                            <a:srgbClr val="0000FF"/>
                          </a:solidFill>
                          <a:effectLst/>
                          <a:latin typeface="Times New Roman" pitchFamily="18" charset="0"/>
                          <a:ea typeface="+mn-ea"/>
                          <a:cs typeface="Times New Roman" pitchFamily="18" charset="0"/>
                        </a:rPr>
                        <a:t>thiết</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bị</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lưu</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trữ</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phổ</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biến</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bên</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trong</a:t>
                      </a:r>
                      <a:r>
                        <a:rPr lang="en-US" sz="2400" kern="1200" dirty="0" smtClean="0">
                          <a:solidFill>
                            <a:srgbClr val="0000FF"/>
                          </a:solidFill>
                          <a:effectLst/>
                          <a:latin typeface="Times New Roman" pitchFamily="18" charset="0"/>
                          <a:ea typeface="+mn-ea"/>
                          <a:cs typeface="Times New Roman" pitchFamily="18" charset="0"/>
                        </a:rPr>
                        <a:t> </a:t>
                      </a:r>
                      <a:r>
                        <a:rPr lang="en-US" sz="2400" kern="1200" dirty="0" err="1" smtClean="0">
                          <a:solidFill>
                            <a:srgbClr val="0000FF"/>
                          </a:solidFill>
                          <a:effectLst/>
                          <a:latin typeface="Times New Roman" pitchFamily="18" charset="0"/>
                          <a:ea typeface="+mn-ea"/>
                          <a:cs typeface="Times New Roman" pitchFamily="18" charset="0"/>
                        </a:rPr>
                        <a:t>máy</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tính</a:t>
                      </a:r>
                      <a:r>
                        <a:rPr lang="en-US" sz="2400" kern="1200" baseline="0" dirty="0" smtClean="0">
                          <a:solidFill>
                            <a:srgbClr val="0000FF"/>
                          </a:solidFill>
                          <a:effectLst/>
                          <a:latin typeface="Times New Roman" pitchFamily="18" charset="0"/>
                          <a:ea typeface="+mn-ea"/>
                          <a:cs typeface="Times New Roman" pitchFamily="18" charset="0"/>
                        </a:rPr>
                        <a:t> </a:t>
                      </a:r>
                      <a:r>
                        <a:rPr lang="en-US" sz="2400" kern="1200" baseline="0" dirty="0" err="1" smtClean="0">
                          <a:solidFill>
                            <a:srgbClr val="0000FF"/>
                          </a:solidFill>
                          <a:effectLst/>
                          <a:latin typeface="Times New Roman" pitchFamily="18" charset="0"/>
                          <a:ea typeface="+mn-ea"/>
                          <a:cs typeface="Times New Roman" pitchFamily="18" charset="0"/>
                        </a:rPr>
                        <a:t>là</a:t>
                      </a:r>
                      <a:endParaRPr lang="en-US" sz="2400" kern="1200" dirty="0" smtClean="0">
                        <a:solidFill>
                          <a:srgbClr val="0000FF"/>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A.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cứng</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B. </a:t>
                      </a:r>
                      <a:r>
                        <a:rPr lang="en-US" sz="2400" kern="1200" dirty="0" err="1" smtClean="0">
                          <a:solidFill>
                            <a:srgbClr val="000000"/>
                          </a:solidFill>
                          <a:effectLst/>
                          <a:latin typeface="Times New Roman" pitchFamily="18" charset="0"/>
                          <a:ea typeface="+mn-ea"/>
                          <a:cs typeface="Times New Roman" pitchFamily="18" charset="0"/>
                        </a:rPr>
                        <a:t>thiết</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bị</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nhớ</a:t>
                      </a:r>
                      <a:r>
                        <a:rPr lang="en-US" sz="2400" kern="1200" dirty="0" smtClean="0">
                          <a:solidFill>
                            <a:srgbClr val="000000"/>
                          </a:solidFill>
                          <a:effectLst/>
                          <a:latin typeface="Times New Roman" pitchFamily="18" charset="0"/>
                          <a:ea typeface="+mn-ea"/>
                          <a:cs typeface="Times New Roman" pitchFamily="18" charset="0"/>
                        </a:rPr>
                        <a:t> Flash</a:t>
                      </a:r>
                    </a:p>
                    <a:p>
                      <a:r>
                        <a:rPr lang="en-US" sz="2400" kern="1200" dirty="0" smtClean="0">
                          <a:solidFill>
                            <a:srgbClr val="000000"/>
                          </a:solidFill>
                          <a:effectLst/>
                          <a:latin typeface="Times New Roman" pitchFamily="18" charset="0"/>
                          <a:ea typeface="+mn-ea"/>
                          <a:cs typeface="Times New Roman" pitchFamily="18" charset="0"/>
                        </a:rPr>
                        <a:t>C.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baseline="0" dirty="0" smtClean="0">
                          <a:solidFill>
                            <a:srgbClr val="000000"/>
                          </a:solidFill>
                          <a:effectLst/>
                          <a:latin typeface="Times New Roman" pitchFamily="18" charset="0"/>
                          <a:ea typeface="+mn-ea"/>
                          <a:cs typeface="Times New Roman" pitchFamily="18" charset="0"/>
                        </a:rPr>
                        <a:t> </a:t>
                      </a:r>
                      <a:r>
                        <a:rPr lang="en-US" sz="2400" kern="1200" baseline="0" dirty="0" err="1" smtClean="0">
                          <a:solidFill>
                            <a:srgbClr val="000000"/>
                          </a:solidFill>
                          <a:effectLst/>
                          <a:latin typeface="Times New Roman" pitchFamily="18" charset="0"/>
                          <a:ea typeface="+mn-ea"/>
                          <a:cs typeface="Times New Roman" pitchFamily="18" charset="0"/>
                        </a:rPr>
                        <a:t>cứng</a:t>
                      </a:r>
                      <a:r>
                        <a:rPr lang="en-US" sz="2400" kern="1200" baseline="0" dirty="0" smtClean="0">
                          <a:solidFill>
                            <a:srgbClr val="000000"/>
                          </a:solidFill>
                          <a:effectLst/>
                          <a:latin typeface="Times New Roman" pitchFamily="18" charset="0"/>
                          <a:ea typeface="+mn-ea"/>
                          <a:cs typeface="Times New Roman" pitchFamily="18" charset="0"/>
                        </a:rPr>
                        <a:t> di </a:t>
                      </a:r>
                      <a:r>
                        <a:rPr lang="en-US" sz="2400" kern="1200" baseline="0" dirty="0" err="1" smtClean="0">
                          <a:solidFill>
                            <a:srgbClr val="000000"/>
                          </a:solidFill>
                          <a:effectLst/>
                          <a:latin typeface="Times New Roman" pitchFamily="18" charset="0"/>
                          <a:ea typeface="+mn-ea"/>
                          <a:cs typeface="Times New Roman" pitchFamily="18" charset="0"/>
                        </a:rPr>
                        <a:t>động</a:t>
                      </a:r>
                      <a:r>
                        <a:rPr lang="en-US" sz="2400" kern="1200" baseline="0" dirty="0" smtClean="0">
                          <a:solidFill>
                            <a:srgbClr val="000000"/>
                          </a:solidFill>
                          <a:effectLst/>
                          <a:latin typeface="Times New Roman" pitchFamily="18" charset="0"/>
                          <a:ea typeface="+mn-ea"/>
                          <a:cs typeface="Times New Roman" pitchFamily="18" charset="0"/>
                        </a:rPr>
                        <a:t>)</a:t>
                      </a:r>
                      <a:endParaRPr lang="en-US" sz="2400" kern="1200" dirty="0" smtClean="0">
                        <a:solidFill>
                          <a:srgbClr val="000000"/>
                        </a:solidFill>
                        <a:effectLst/>
                        <a:latin typeface="Times New Roman" pitchFamily="18" charset="0"/>
                        <a:ea typeface="+mn-ea"/>
                        <a:cs typeface="Times New Roman" pitchFamily="18" charset="0"/>
                      </a:endParaRPr>
                    </a:p>
                    <a:p>
                      <a:r>
                        <a:rPr lang="en-US" sz="2400" kern="1200" dirty="0" smtClean="0">
                          <a:solidFill>
                            <a:srgbClr val="000000"/>
                          </a:solidFill>
                          <a:effectLst/>
                          <a:latin typeface="Times New Roman" pitchFamily="18" charset="0"/>
                          <a:ea typeface="+mn-ea"/>
                          <a:cs typeface="Times New Roman" pitchFamily="18" charset="0"/>
                        </a:rPr>
                        <a:t>D.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 </a:t>
                      </a:r>
                      <a:r>
                        <a:rPr lang="en-US" sz="2400" kern="1200" dirty="0" err="1" smtClean="0">
                          <a:solidFill>
                            <a:srgbClr val="000000"/>
                          </a:solidFill>
                          <a:effectLst/>
                          <a:latin typeface="Times New Roman" pitchFamily="18" charset="0"/>
                          <a:ea typeface="+mn-ea"/>
                          <a:cs typeface="Times New Roman" pitchFamily="18" charset="0"/>
                        </a:rPr>
                        <a:t>và</a:t>
                      </a:r>
                      <a:r>
                        <a:rPr lang="en-US" sz="2400" kern="1200" dirty="0" smtClean="0">
                          <a:solidFill>
                            <a:srgbClr val="000000"/>
                          </a:solidFill>
                          <a:effectLst/>
                          <a:latin typeface="Times New Roman" pitchFamily="18" charset="0"/>
                          <a:ea typeface="+mn-ea"/>
                          <a:cs typeface="Times New Roman" pitchFamily="18" charset="0"/>
                        </a:rPr>
                        <a:t> </a:t>
                      </a:r>
                      <a:r>
                        <a:rPr lang="en-US" sz="2400" kern="1200" dirty="0" err="1" smtClean="0">
                          <a:solidFill>
                            <a:srgbClr val="000000"/>
                          </a:solidFill>
                          <a:effectLst/>
                          <a:latin typeface="Times New Roman" pitchFamily="18" charset="0"/>
                          <a:ea typeface="+mn-ea"/>
                          <a:cs typeface="Times New Roman" pitchFamily="18" charset="0"/>
                        </a:rPr>
                        <a:t>đĩa</a:t>
                      </a:r>
                      <a:r>
                        <a:rPr lang="en-US" sz="2400" kern="1200" dirty="0" smtClean="0">
                          <a:solidFill>
                            <a:srgbClr val="000000"/>
                          </a:solidFill>
                          <a:effectLst/>
                          <a:latin typeface="Times New Roman" pitchFamily="18" charset="0"/>
                          <a:ea typeface="+mn-ea"/>
                          <a:cs typeface="Times New Roman" pitchFamily="18" charset="0"/>
                        </a:rPr>
                        <a:t> CD/DVD</a:t>
                      </a:r>
                    </a:p>
                    <a:p>
                      <a:endParaRPr lang="en-US" sz="2400"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11" name="TextBox 10"/>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2"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11324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82600" y="1981200"/>
            <a:ext cx="8432800" cy="1143000"/>
          </a:xfrm>
        </p:spPr>
        <p:txBody>
          <a:bodyPr>
            <a:noAutofit/>
          </a:bodyPr>
          <a:lstStyle/>
          <a:p>
            <a:pPr algn="just">
              <a:spcBef>
                <a:spcPts val="300"/>
              </a:spcBef>
            </a:pPr>
            <a:r>
              <a:rPr lang="en-US" sz="2400" b="1" dirty="0" err="1" smtClean="0"/>
              <a:t>Nếu</a:t>
            </a:r>
            <a:r>
              <a:rPr lang="en-US" sz="2400" b="1" dirty="0" smtClean="0"/>
              <a:t> p</a:t>
            </a:r>
            <a:r>
              <a:rPr lang="vi-VN" sz="2400" b="1" dirty="0" smtClean="0"/>
              <a:t>hần </a:t>
            </a:r>
            <a:r>
              <a:rPr lang="vi-VN" sz="2400" b="1" dirty="0"/>
              <a:t>dẫn </a:t>
            </a:r>
            <a:r>
              <a:rPr lang="en-US" sz="2400" b="1" dirty="0" err="1" smtClean="0"/>
              <a:t>có</a:t>
            </a:r>
            <a:r>
              <a:rPr lang="en-US" sz="2400" b="1" dirty="0" smtClean="0"/>
              <a:t> </a:t>
            </a:r>
            <a:r>
              <a:rPr lang="en-US" sz="2400" b="1" dirty="0" err="1" smtClean="0"/>
              <a:t>định</a:t>
            </a:r>
            <a:r>
              <a:rPr lang="en-US" sz="2400" b="1" dirty="0" smtClean="0"/>
              <a:t> </a:t>
            </a:r>
            <a:r>
              <a:rPr lang="en-US" sz="2400" b="1" dirty="0" err="1" smtClean="0"/>
              <a:t>dạng</a:t>
            </a:r>
            <a:r>
              <a:rPr lang="en-US" sz="2400" b="1" dirty="0" smtClean="0"/>
              <a:t> </a:t>
            </a:r>
            <a:r>
              <a:rPr lang="en-US" sz="2400" b="1" dirty="0" err="1" smtClean="0"/>
              <a:t>hoàn</a:t>
            </a:r>
            <a:r>
              <a:rPr lang="en-US" sz="2400" b="1" dirty="0" smtClean="0"/>
              <a:t> </a:t>
            </a:r>
            <a:r>
              <a:rPr lang="en-US" sz="2400" b="1" dirty="0" err="1" smtClean="0"/>
              <a:t>chỉnh</a:t>
            </a:r>
            <a:r>
              <a:rPr lang="en-US" sz="2400" b="1" dirty="0" smtClean="0"/>
              <a:t> </a:t>
            </a:r>
            <a:r>
              <a:rPr lang="en-US" sz="2400" b="1" dirty="0" err="1" smtClean="0"/>
              <a:t>câu</a:t>
            </a:r>
            <a:r>
              <a:rPr lang="en-US" sz="2400" b="1" dirty="0" smtClean="0"/>
              <a:t>, </a:t>
            </a:r>
            <a:r>
              <a:rPr lang="en-US" sz="2400" b="1" dirty="0" err="1" smtClean="0"/>
              <a:t>không</a:t>
            </a:r>
            <a:r>
              <a:rPr lang="en-US" sz="2400" b="1" dirty="0" smtClean="0"/>
              <a:t> </a:t>
            </a:r>
            <a:r>
              <a:rPr lang="en-US" sz="2400" b="1" dirty="0" err="1" smtClean="0"/>
              <a:t>nên</a:t>
            </a:r>
            <a:r>
              <a:rPr lang="en-US" sz="2400" b="1" dirty="0" smtClean="0"/>
              <a:t> </a:t>
            </a:r>
            <a:r>
              <a:rPr lang="en-US" sz="2400" b="1" dirty="0" err="1" smtClean="0"/>
              <a:t>tạo</a:t>
            </a:r>
            <a:r>
              <a:rPr lang="en-US" sz="2400" b="1" dirty="0" smtClean="0"/>
              <a:t> </a:t>
            </a:r>
            <a:r>
              <a:rPr lang="en-US" sz="2400" b="1" dirty="0" err="1" smtClean="0"/>
              <a:t>chỗ</a:t>
            </a:r>
            <a:r>
              <a:rPr lang="en-US" sz="2400" b="1" dirty="0" smtClean="0"/>
              <a:t> </a:t>
            </a:r>
            <a:r>
              <a:rPr lang="en-US" sz="2400" b="1" dirty="0" err="1" smtClean="0"/>
              <a:t>trống</a:t>
            </a:r>
            <a:r>
              <a:rPr lang="en-US" sz="2400" b="1" dirty="0" smtClean="0"/>
              <a:t> ở </a:t>
            </a:r>
            <a:r>
              <a:rPr lang="en-US" sz="2400" b="1" dirty="0" err="1" smtClean="0"/>
              <a:t>giữa</a:t>
            </a:r>
            <a:r>
              <a:rPr lang="en-US" sz="2400" b="1" dirty="0" smtClean="0"/>
              <a:t> hay </a:t>
            </a:r>
            <a:r>
              <a:rPr lang="en-US" sz="2400" b="1" dirty="0" err="1" smtClean="0"/>
              <a:t>bắt</a:t>
            </a:r>
            <a:r>
              <a:rPr lang="en-US" sz="2400" b="1" dirty="0" smtClean="0"/>
              <a:t> </a:t>
            </a:r>
            <a:r>
              <a:rPr lang="en-US" sz="2400" b="1" dirty="0" err="1" smtClean="0"/>
              <a:t>đầu</a:t>
            </a:r>
            <a:r>
              <a:rPr lang="en-US" sz="2400" b="1" dirty="0" smtClean="0"/>
              <a:t> </a:t>
            </a:r>
            <a:r>
              <a:rPr lang="en-US" sz="2400" b="1" dirty="0" err="1" smtClean="0"/>
              <a:t>câu</a:t>
            </a:r>
            <a:r>
              <a:rPr lang="en-US" sz="2400" b="1" dirty="0" smtClean="0"/>
              <a:t> </a:t>
            </a:r>
            <a:r>
              <a:rPr lang="en-US" sz="2400" b="1" dirty="0" err="1" smtClean="0"/>
              <a:t>vì</a:t>
            </a:r>
            <a:r>
              <a:rPr lang="en-US" sz="2400" b="1" dirty="0" smtClean="0"/>
              <a:t> </a:t>
            </a:r>
            <a:r>
              <a:rPr lang="en-US" sz="2400" b="1" dirty="0" err="1" smtClean="0"/>
              <a:t>gây</a:t>
            </a:r>
            <a:r>
              <a:rPr lang="en-US" sz="2400" b="1" dirty="0" smtClean="0"/>
              <a:t> </a:t>
            </a:r>
            <a:r>
              <a:rPr lang="en-US" sz="2400" b="1" dirty="0" err="1" smtClean="0"/>
              <a:t>cho</a:t>
            </a:r>
            <a:r>
              <a:rPr lang="en-US" sz="2400" b="1" dirty="0" smtClean="0"/>
              <a:t> HS </a:t>
            </a:r>
            <a:r>
              <a:rPr lang="en-US" sz="2400" b="1" dirty="0" err="1" smtClean="0"/>
              <a:t>khó</a:t>
            </a:r>
            <a:r>
              <a:rPr lang="en-US" sz="2400" b="1" dirty="0" smtClean="0"/>
              <a:t> </a:t>
            </a:r>
            <a:r>
              <a:rPr lang="en-US" sz="2400" b="1" dirty="0" err="1" smtClean="0"/>
              <a:t>khăn</a:t>
            </a:r>
            <a:r>
              <a:rPr lang="en-US" sz="2400" b="1" dirty="0" smtClean="0"/>
              <a:t> </a:t>
            </a:r>
            <a:r>
              <a:rPr lang="en-US" sz="2400" b="1" dirty="0" err="1" smtClean="0"/>
              <a:t>khi</a:t>
            </a:r>
            <a:r>
              <a:rPr lang="en-US" sz="2400" b="1" dirty="0" smtClean="0"/>
              <a:t> </a:t>
            </a:r>
            <a:r>
              <a:rPr lang="en-US" sz="2400" b="1" dirty="0" err="1" smtClean="0"/>
              <a:t>đọc</a:t>
            </a:r>
            <a:endParaRPr lang="en-US" sz="2400" b="1" dirty="0" smtClean="0"/>
          </a:p>
        </p:txBody>
      </p:sp>
      <p:graphicFrame>
        <p:nvGraphicFramePr>
          <p:cNvPr id="2" name="Table 1"/>
          <p:cNvGraphicFramePr>
            <a:graphicFrameLocks noGrp="1"/>
          </p:cNvGraphicFramePr>
          <p:nvPr>
            <p:extLst>
              <p:ext uri="{D42A27DB-BD31-4B8C-83A1-F6EECF244321}">
                <p14:modId xmlns:p14="http://schemas.microsoft.com/office/powerpoint/2010/main" val="1297772667"/>
              </p:ext>
            </p:extLst>
          </p:nvPr>
        </p:nvGraphicFramePr>
        <p:xfrm>
          <a:off x="533400" y="3200400"/>
          <a:ext cx="8382000" cy="262128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000" b="1" dirty="0" err="1" smtClean="0">
                          <a:solidFill>
                            <a:srgbClr val="000000"/>
                          </a:solidFill>
                          <a:latin typeface="Times New Roman" pitchFamily="18" charset="0"/>
                          <a:cs typeface="Times New Roman" pitchFamily="18" charset="0"/>
                        </a:rPr>
                        <a:t>Trống</a:t>
                      </a:r>
                      <a:r>
                        <a:rPr lang="en-US" sz="2000" b="1" baseline="0" dirty="0" smtClean="0">
                          <a:solidFill>
                            <a:srgbClr val="000000"/>
                          </a:solidFill>
                          <a:latin typeface="Times New Roman" pitchFamily="18" charset="0"/>
                          <a:cs typeface="Times New Roman" pitchFamily="18" charset="0"/>
                        </a:rPr>
                        <a:t> ở </a:t>
                      </a:r>
                      <a:r>
                        <a:rPr lang="en-US" sz="2000" b="1" baseline="0" dirty="0" err="1" smtClean="0">
                          <a:solidFill>
                            <a:srgbClr val="000000"/>
                          </a:solidFill>
                          <a:latin typeface="Times New Roman" pitchFamily="18" charset="0"/>
                          <a:cs typeface="Times New Roman" pitchFamily="18" charset="0"/>
                        </a:rPr>
                        <a:t>cuối</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câu</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smtClean="0">
                          <a:solidFill>
                            <a:srgbClr val="000000"/>
                          </a:solidFill>
                          <a:latin typeface="Times New Roman" pitchFamily="18" charset="0"/>
                          <a:cs typeface="Times New Roman" pitchFamily="18" charset="0"/>
                        </a:rPr>
                        <a:t>Trống</a:t>
                      </a:r>
                      <a:r>
                        <a:rPr lang="en-US" sz="2000" b="1" baseline="0" smtClean="0">
                          <a:solidFill>
                            <a:srgbClr val="000000"/>
                          </a:solidFill>
                          <a:latin typeface="Times New Roman" pitchFamily="18" charset="0"/>
                          <a:cs typeface="Times New Roman" pitchFamily="18" charset="0"/>
                        </a:rPr>
                        <a:t> ở giữa</a:t>
                      </a:r>
                      <a:endParaRPr lang="en-US" sz="2000" b="1">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866900">
                <a:tc>
                  <a:txBody>
                    <a:bodyPr/>
                    <a:lstStyle/>
                    <a:p>
                      <a:pPr algn="just"/>
                      <a:r>
                        <a:rPr lang="en-US" sz="2000" kern="1200" smtClean="0">
                          <a:solidFill>
                            <a:srgbClr val="0000FF"/>
                          </a:solidFill>
                          <a:effectLst/>
                          <a:latin typeface="Times New Roman" pitchFamily="18" charset="0"/>
                          <a:ea typeface="+mn-ea"/>
                          <a:cs typeface="Times New Roman" pitchFamily="18" charset="0"/>
                        </a:rPr>
                        <a:t>Hãy điền từ thích hợp vào trong các ô trống trong phát biểu sau: Trong chế độ Telex, </a:t>
                      </a:r>
                    </a:p>
                    <a:p>
                      <a:pPr lvl="0" algn="just"/>
                      <a:r>
                        <a:rPr lang="en-US" sz="2000" kern="1200" smtClean="0">
                          <a:solidFill>
                            <a:srgbClr val="000000"/>
                          </a:solidFill>
                          <a:effectLst/>
                          <a:latin typeface="Times New Roman" pitchFamily="18" charset="0"/>
                          <a:ea typeface="+mn-ea"/>
                          <a:cs typeface="Times New Roman" pitchFamily="18" charset="0"/>
                        </a:rPr>
                        <a:t>A) Nếu gõ </a:t>
                      </a:r>
                      <a:r>
                        <a:rPr lang="en-US" sz="2000" b="1" kern="1200" smtClean="0">
                          <a:solidFill>
                            <a:srgbClr val="000000"/>
                          </a:solidFill>
                          <a:effectLst/>
                          <a:latin typeface="Times New Roman" pitchFamily="18" charset="0"/>
                          <a:ea typeface="+mn-ea"/>
                          <a:cs typeface="Times New Roman" pitchFamily="18" charset="0"/>
                        </a:rPr>
                        <a:t>aa</a:t>
                      </a:r>
                      <a:r>
                        <a:rPr lang="en-US" sz="2000" kern="1200" smtClean="0">
                          <a:solidFill>
                            <a:srgbClr val="000000"/>
                          </a:solidFill>
                          <a:effectLst/>
                          <a:latin typeface="Times New Roman" pitchFamily="18" charset="0"/>
                          <a:ea typeface="+mn-ea"/>
                          <a:cs typeface="Times New Roman" pitchFamily="18" charset="0"/>
                        </a:rPr>
                        <a:t> ta nhận được chữ </a:t>
                      </a:r>
                      <a:r>
                        <a:rPr lang="en-US" sz="2000" b="1" kern="1200" smtClean="0">
                          <a:solidFill>
                            <a:srgbClr val="000000"/>
                          </a:solidFill>
                          <a:effectLst/>
                          <a:latin typeface="Times New Roman" pitchFamily="18" charset="0"/>
                          <a:ea typeface="+mn-ea"/>
                          <a:cs typeface="Times New Roman" pitchFamily="18" charset="0"/>
                        </a:rPr>
                        <a:t>â</a:t>
                      </a:r>
                      <a:r>
                        <a:rPr lang="en-US" sz="2000" kern="1200" smtClean="0">
                          <a:solidFill>
                            <a:srgbClr val="000000"/>
                          </a:solidFill>
                          <a:effectLst/>
                          <a:latin typeface="Times New Roman" pitchFamily="18" charset="0"/>
                          <a:ea typeface="+mn-ea"/>
                          <a:cs typeface="Times New Roman" pitchFamily="18" charset="0"/>
                        </a:rPr>
                        <a:t>, để nhận được từ </a:t>
                      </a:r>
                      <a:r>
                        <a:rPr lang="en-US" sz="2000" b="1" kern="1200" smtClean="0">
                          <a:solidFill>
                            <a:srgbClr val="000000"/>
                          </a:solidFill>
                          <a:effectLst/>
                          <a:latin typeface="Times New Roman" pitchFamily="18" charset="0"/>
                          <a:ea typeface="+mn-ea"/>
                          <a:cs typeface="Times New Roman" pitchFamily="18" charset="0"/>
                        </a:rPr>
                        <a:t>aa</a:t>
                      </a:r>
                      <a:r>
                        <a:rPr lang="en-US" sz="2000" kern="1200" smtClean="0">
                          <a:solidFill>
                            <a:srgbClr val="000000"/>
                          </a:solidFill>
                          <a:effectLst/>
                          <a:latin typeface="Times New Roman" pitchFamily="18" charset="0"/>
                          <a:ea typeface="+mn-ea"/>
                          <a:cs typeface="Times New Roman" pitchFamily="18" charset="0"/>
                        </a:rPr>
                        <a:t> ta sẽ gõ …… ; </a:t>
                      </a:r>
                    </a:p>
                    <a:p>
                      <a:pPr lvl="0" algn="just"/>
                      <a:r>
                        <a:rPr lang="en-US" sz="2000" kern="1200" smtClean="0">
                          <a:solidFill>
                            <a:srgbClr val="000000"/>
                          </a:solidFill>
                          <a:effectLst/>
                          <a:latin typeface="Times New Roman" pitchFamily="18" charset="0"/>
                          <a:ea typeface="+mn-ea"/>
                          <a:cs typeface="Times New Roman" pitchFamily="18" charset="0"/>
                        </a:rPr>
                        <a:t>B) Nếu gõ </a:t>
                      </a:r>
                      <a:r>
                        <a:rPr lang="en-US" sz="2000" b="1" kern="1200" smtClean="0">
                          <a:solidFill>
                            <a:srgbClr val="000000"/>
                          </a:solidFill>
                          <a:effectLst/>
                          <a:latin typeface="Times New Roman" pitchFamily="18" charset="0"/>
                          <a:ea typeface="+mn-ea"/>
                          <a:cs typeface="Times New Roman" pitchFamily="18" charset="0"/>
                        </a:rPr>
                        <a:t>AX</a:t>
                      </a:r>
                      <a:r>
                        <a:rPr lang="en-US" sz="2000" kern="1200" smtClean="0">
                          <a:solidFill>
                            <a:srgbClr val="000000"/>
                          </a:solidFill>
                          <a:effectLst/>
                          <a:latin typeface="Times New Roman" pitchFamily="18" charset="0"/>
                          <a:ea typeface="+mn-ea"/>
                          <a:cs typeface="Times New Roman" pitchFamily="18" charset="0"/>
                        </a:rPr>
                        <a:t> ta nhận được chữ </a:t>
                      </a:r>
                      <a:r>
                        <a:rPr lang="en-US" sz="2000" b="1" kern="1200" smtClean="0">
                          <a:solidFill>
                            <a:srgbClr val="000000"/>
                          </a:solidFill>
                          <a:effectLst/>
                          <a:latin typeface="Times New Roman" pitchFamily="18" charset="0"/>
                          <a:ea typeface="+mn-ea"/>
                          <a:cs typeface="Times New Roman" pitchFamily="18" charset="0"/>
                        </a:rPr>
                        <a:t>Ã</a:t>
                      </a:r>
                      <a:r>
                        <a:rPr lang="en-US" sz="2000" kern="1200" smtClean="0">
                          <a:solidFill>
                            <a:srgbClr val="000000"/>
                          </a:solidFill>
                          <a:effectLst/>
                          <a:latin typeface="Times New Roman" pitchFamily="18" charset="0"/>
                          <a:ea typeface="+mn-ea"/>
                          <a:cs typeface="Times New Roman" pitchFamily="18" charset="0"/>
                        </a:rPr>
                        <a:t>, để nhận được từ </a:t>
                      </a:r>
                      <a:r>
                        <a:rPr lang="en-US" sz="2000" b="1" kern="1200" smtClean="0">
                          <a:solidFill>
                            <a:srgbClr val="000000"/>
                          </a:solidFill>
                          <a:effectLst/>
                          <a:latin typeface="Times New Roman" pitchFamily="18" charset="0"/>
                          <a:ea typeface="+mn-ea"/>
                          <a:cs typeface="Times New Roman" pitchFamily="18" charset="0"/>
                        </a:rPr>
                        <a:t>AX</a:t>
                      </a:r>
                      <a:r>
                        <a:rPr lang="en-US" sz="2000" kern="1200" smtClean="0">
                          <a:solidFill>
                            <a:srgbClr val="000000"/>
                          </a:solidFill>
                          <a:effectLst/>
                          <a:latin typeface="Times New Roman" pitchFamily="18" charset="0"/>
                          <a:ea typeface="+mn-ea"/>
                          <a:cs typeface="Times New Roman" pitchFamily="18" charset="0"/>
                        </a:rPr>
                        <a:t> ta sẽ gõ …..</a:t>
                      </a:r>
                      <a:endParaRPr lang="en-US" sz="2000">
                        <a:solidFill>
                          <a:srgbClr val="000000"/>
                        </a:solidFill>
                        <a:latin typeface="Times New Roman" pitchFamily="18" charset="0"/>
                        <a:cs typeface="Times New Roman" pitchFamily="18" charset="0"/>
                      </a:endParaRPr>
                    </a:p>
                  </a:txBody>
                  <a:tcPr/>
                </a:tc>
                <a:tc>
                  <a:txBody>
                    <a:bodyPr/>
                    <a:lstStyle/>
                    <a:p>
                      <a:pPr algn="just"/>
                      <a:r>
                        <a:rPr lang="en-US" sz="2000" kern="1200" dirty="0" err="1" smtClean="0">
                          <a:solidFill>
                            <a:srgbClr val="0000FF"/>
                          </a:solidFill>
                          <a:effectLst/>
                          <a:latin typeface="Times New Roman" pitchFamily="18" charset="0"/>
                          <a:ea typeface="+mn-ea"/>
                          <a:cs typeface="Times New Roman" pitchFamily="18" charset="0"/>
                        </a:rPr>
                        <a:t>Hãy</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điền</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từ</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thích</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hợp</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vào</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các</a:t>
                      </a:r>
                      <a:r>
                        <a:rPr lang="en-US" sz="2000" kern="1200" dirty="0" smtClean="0">
                          <a:solidFill>
                            <a:srgbClr val="0000FF"/>
                          </a:solidFill>
                          <a:effectLst/>
                          <a:latin typeface="Times New Roman" pitchFamily="18" charset="0"/>
                          <a:ea typeface="+mn-ea"/>
                          <a:cs typeface="Times New Roman" pitchFamily="18" charset="0"/>
                        </a:rPr>
                        <a:t> ô </a:t>
                      </a:r>
                      <a:r>
                        <a:rPr lang="en-US" sz="2000" kern="1200" dirty="0" err="1" smtClean="0">
                          <a:solidFill>
                            <a:srgbClr val="0000FF"/>
                          </a:solidFill>
                          <a:effectLst/>
                          <a:latin typeface="Times New Roman" pitchFamily="18" charset="0"/>
                          <a:ea typeface="+mn-ea"/>
                          <a:cs typeface="Times New Roman" pitchFamily="18" charset="0"/>
                        </a:rPr>
                        <a:t>trống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phát</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biểu</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sau</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Trong</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chế</a:t>
                      </a:r>
                      <a:r>
                        <a:rPr lang="en-US" sz="2000" kern="1200" dirty="0" smtClean="0">
                          <a:solidFill>
                            <a:srgbClr val="0000FF"/>
                          </a:solidFill>
                          <a:effectLst/>
                          <a:latin typeface="Times New Roman" pitchFamily="18" charset="0"/>
                          <a:ea typeface="+mn-ea"/>
                          <a:cs typeface="Times New Roman" pitchFamily="18" charset="0"/>
                        </a:rPr>
                        <a:t> </a:t>
                      </a:r>
                      <a:r>
                        <a:rPr lang="en-US" sz="2000" kern="1200" dirty="0" err="1" smtClean="0">
                          <a:solidFill>
                            <a:srgbClr val="0000FF"/>
                          </a:solidFill>
                          <a:effectLst/>
                          <a:latin typeface="Times New Roman" pitchFamily="18" charset="0"/>
                          <a:ea typeface="+mn-ea"/>
                          <a:cs typeface="Times New Roman" pitchFamily="18" charset="0"/>
                        </a:rPr>
                        <a:t>độ</a:t>
                      </a:r>
                      <a:r>
                        <a:rPr lang="en-US" sz="2000" kern="1200" dirty="0" smtClean="0">
                          <a:solidFill>
                            <a:srgbClr val="0000FF"/>
                          </a:solidFill>
                          <a:effectLst/>
                          <a:latin typeface="Times New Roman" pitchFamily="18" charset="0"/>
                          <a:ea typeface="+mn-ea"/>
                          <a:cs typeface="Times New Roman" pitchFamily="18" charset="0"/>
                        </a:rPr>
                        <a:t> Telex, </a:t>
                      </a:r>
                    </a:p>
                    <a:p>
                      <a:pPr lvl="0" algn="just"/>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000000"/>
                          </a:solidFill>
                          <a:effectLst/>
                          <a:latin typeface="Times New Roman" pitchFamily="18" charset="0"/>
                          <a:ea typeface="+mn-ea"/>
                          <a:cs typeface="Times New Roman" pitchFamily="18" charset="0"/>
                        </a:rPr>
                        <a:t>Nếu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err="1" smtClean="0">
                          <a:solidFill>
                            <a:srgbClr val="000000"/>
                          </a:solidFill>
                          <a:effectLst/>
                          <a:latin typeface="Times New Roman" pitchFamily="18" charset="0"/>
                          <a:ea typeface="+mn-ea"/>
                          <a:cs typeface="Times New Roman" pitchFamily="18" charset="0"/>
                        </a:rPr>
                        <a:t>aa</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â</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sẽ</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err="1" smtClean="0">
                          <a:solidFill>
                            <a:srgbClr val="000000"/>
                          </a:solidFill>
                          <a:effectLst/>
                          <a:latin typeface="Times New Roman" pitchFamily="18" charset="0"/>
                          <a:ea typeface="+mn-ea"/>
                          <a:cs typeface="Times New Roman" pitchFamily="18" charset="0"/>
                        </a:rPr>
                        <a:t>aa</a:t>
                      </a:r>
                      <a:r>
                        <a:rPr lang="en-US" sz="2000" kern="1200" dirty="0" smtClean="0">
                          <a:solidFill>
                            <a:srgbClr val="000000"/>
                          </a:solidFill>
                          <a:effectLst/>
                          <a:latin typeface="Times New Roman" pitchFamily="18" charset="0"/>
                          <a:ea typeface="+mn-ea"/>
                          <a:cs typeface="Times New Roman" pitchFamily="18"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000000"/>
                          </a:solidFill>
                          <a:effectLst/>
                          <a:latin typeface="Times New Roman" pitchFamily="18" charset="0"/>
                          <a:ea typeface="+mn-ea"/>
                          <a:cs typeface="Times New Roman" pitchFamily="18" charset="0"/>
                        </a:rPr>
                        <a:t>Nếu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AX</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Ã</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sẽ</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gõ</a:t>
                      </a:r>
                      <a:r>
                        <a:rPr lang="en-US" sz="2000" kern="1200" dirty="0" smtClean="0">
                          <a:solidFill>
                            <a:srgbClr val="000000"/>
                          </a:solidFill>
                          <a:effectLst/>
                          <a:latin typeface="Times New Roman" pitchFamily="18" charset="0"/>
                          <a:ea typeface="+mn-ea"/>
                          <a:cs typeface="Times New Roman" pitchFamily="18" charset="0"/>
                        </a:rPr>
                        <a:t> ….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nhận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được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b="1" kern="1200" dirty="0" smtClean="0">
                          <a:solidFill>
                            <a:srgbClr val="000000"/>
                          </a:solidFill>
                          <a:effectLst/>
                          <a:latin typeface="Times New Roman" pitchFamily="18" charset="0"/>
                          <a:ea typeface="+mn-ea"/>
                          <a:cs typeface="Times New Roman" pitchFamily="18" charset="0"/>
                        </a:rPr>
                        <a:t>AX</a:t>
                      </a:r>
                      <a:endParaRPr lang="en-US" sz="2000" b="1" kern="1200" dirty="0">
                        <a:solidFill>
                          <a:srgbClr val="000000"/>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8" name="TextBox 7"/>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4.2.1.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dẫn</a:t>
            </a:r>
            <a:r>
              <a:rPr lang="en-US" sz="2400" b="1" dirty="0" smtClean="0">
                <a:solidFill>
                  <a:srgbClr val="0000CC"/>
                </a:solidFill>
                <a:latin typeface="Times New Roman" pitchFamily="18" charset="0"/>
                <a:cs typeface="Times New Roman" pitchFamily="18" charset="0"/>
              </a:rPr>
              <a:t>:</a:t>
            </a:r>
            <a:endParaRPr lang="en-US" sz="2400" b="1" dirty="0">
              <a:solidFill>
                <a:srgbClr val="0000CC"/>
              </a:solidFill>
              <a:latin typeface="Times New Roman" pitchFamily="18" charset="0"/>
              <a:cs typeface="Times New Roman" pitchFamily="18" charset="0"/>
            </a:endParaRPr>
          </a:p>
        </p:txBody>
      </p:sp>
      <p:sp>
        <p:nvSpPr>
          <p:cNvPr id="9" name="TextBox 8"/>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0"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4300"/>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84496" y="1981200"/>
            <a:ext cx="8610600" cy="4114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300"/>
              </a:spcBef>
              <a:buFont typeface="Arial" pitchFamily="34" charset="0"/>
              <a:buNone/>
            </a:pPr>
            <a:r>
              <a:rPr lang="en-US" dirty="0" err="1" smtClean="0">
                <a:solidFill>
                  <a:srgbClr val="000000"/>
                </a:solidFill>
              </a:rPr>
              <a:t>Phần</a:t>
            </a:r>
            <a:r>
              <a:rPr lang="en-US" dirty="0" smtClean="0">
                <a:solidFill>
                  <a:srgbClr val="000000"/>
                </a:solidFill>
              </a:rPr>
              <a:t> </a:t>
            </a:r>
            <a:r>
              <a:rPr lang="en-US" dirty="0" err="1" smtClean="0">
                <a:solidFill>
                  <a:srgbClr val="000000"/>
                </a:solidFill>
              </a:rPr>
              <a:t>thông</a:t>
            </a:r>
            <a:r>
              <a:rPr lang="en-US" dirty="0" smtClean="0">
                <a:solidFill>
                  <a:srgbClr val="000000"/>
                </a:solidFill>
              </a:rPr>
              <a:t> tin </a:t>
            </a:r>
            <a:r>
              <a:rPr lang="en-US" dirty="0" err="1" smtClean="0">
                <a:solidFill>
                  <a:srgbClr val="000000"/>
                </a:solidFill>
              </a:rPr>
              <a:t>gồm</a:t>
            </a:r>
            <a:r>
              <a:rPr lang="en-US" dirty="0" smtClean="0">
                <a:solidFill>
                  <a:srgbClr val="000000"/>
                </a:solidFill>
              </a:rPr>
              <a:t> </a:t>
            </a:r>
            <a:r>
              <a:rPr lang="vi-VN" dirty="0" smtClean="0">
                <a:solidFill>
                  <a:srgbClr val="000000"/>
                </a:solidFill>
              </a:rPr>
              <a:t>hai loại phương án lựa chọn</a:t>
            </a:r>
            <a:r>
              <a:rPr lang="en-US" dirty="0" smtClean="0">
                <a:solidFill>
                  <a:srgbClr val="000000"/>
                </a:solidFill>
              </a:rPr>
              <a:t>/</a:t>
            </a:r>
            <a:r>
              <a:rPr lang="en-US" dirty="0" err="1" smtClean="0">
                <a:solidFill>
                  <a:srgbClr val="000000"/>
                </a:solidFill>
              </a:rPr>
              <a:t>trả</a:t>
            </a:r>
            <a:r>
              <a:rPr lang="en-US" dirty="0" smtClean="0">
                <a:solidFill>
                  <a:srgbClr val="000000"/>
                </a:solidFill>
              </a:rPr>
              <a:t> </a:t>
            </a:r>
            <a:r>
              <a:rPr lang="en-US" dirty="0" err="1" smtClean="0">
                <a:solidFill>
                  <a:srgbClr val="000000"/>
                </a:solidFill>
              </a:rPr>
              <a:t>lời</a:t>
            </a:r>
            <a:r>
              <a:rPr lang="vi-VN" dirty="0" smtClean="0">
                <a:solidFill>
                  <a:srgbClr val="000000"/>
                </a:solidFill>
              </a:rPr>
              <a:t>:</a:t>
            </a:r>
          </a:p>
          <a:p>
            <a:pPr algn="just">
              <a:spcBef>
                <a:spcPts val="300"/>
              </a:spcBef>
            </a:pPr>
            <a:r>
              <a:rPr lang="vi-VN" b="1" dirty="0" smtClean="0">
                <a:solidFill>
                  <a:srgbClr val="000000"/>
                </a:solidFill>
              </a:rPr>
              <a:t>Phương án nhiễu</a:t>
            </a:r>
            <a:r>
              <a:rPr lang="vi-VN" dirty="0" smtClean="0">
                <a:solidFill>
                  <a:srgbClr val="000000"/>
                </a:solidFill>
              </a:rPr>
              <a:t>:</a:t>
            </a:r>
          </a:p>
          <a:p>
            <a:pPr lvl="1" algn="just">
              <a:spcBef>
                <a:spcPts val="300"/>
              </a:spcBef>
            </a:pPr>
            <a:r>
              <a:rPr lang="vi-VN" dirty="0" smtClean="0">
                <a:solidFill>
                  <a:srgbClr val="000000"/>
                </a:solidFill>
              </a:rPr>
              <a:t>Là câu trả lời hợp lý (nhưng không chính xác) đối với câu hỏi hoặc vấn đề được nêu ra trong câu dẫn.</a:t>
            </a:r>
          </a:p>
          <a:p>
            <a:pPr lvl="1" algn="just">
              <a:spcBef>
                <a:spcPts val="300"/>
              </a:spcBef>
            </a:pPr>
            <a:r>
              <a:rPr lang="vi-VN" dirty="0" smtClean="0">
                <a:solidFill>
                  <a:srgbClr val="000000"/>
                </a:solidFill>
              </a:rPr>
              <a:t>Chỉ hợp lý đối với những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không có kiến thức hoặc không đọc tài liệu đầy đủ.</a:t>
            </a:r>
          </a:p>
          <a:p>
            <a:pPr lvl="1" algn="just">
              <a:spcBef>
                <a:spcPts val="300"/>
              </a:spcBef>
            </a:pPr>
            <a:r>
              <a:rPr lang="vi-VN" dirty="0" smtClean="0">
                <a:solidFill>
                  <a:srgbClr val="000000"/>
                </a:solidFill>
              </a:rPr>
              <a:t>Không hợp lý đối với các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có kiến thức, chịu khó học bài</a:t>
            </a:r>
          </a:p>
          <a:p>
            <a:pPr algn="just">
              <a:spcBef>
                <a:spcPts val="300"/>
              </a:spcBef>
            </a:pPr>
            <a:r>
              <a:rPr lang="vi-VN" b="1" dirty="0" smtClean="0">
                <a:solidFill>
                  <a:srgbClr val="000000"/>
                </a:solidFill>
              </a:rPr>
              <a:t>Phương án đúng, Phương án tốt nhất</a:t>
            </a:r>
            <a:r>
              <a:rPr lang="en-US" dirty="0" smtClean="0">
                <a:solidFill>
                  <a:srgbClr val="000000"/>
                </a:solidFill>
              </a:rPr>
              <a:t>:</a:t>
            </a:r>
            <a:endParaRPr lang="vi-VN" dirty="0" smtClean="0">
              <a:solidFill>
                <a:srgbClr val="000000"/>
              </a:solidFill>
            </a:endParaRPr>
          </a:p>
          <a:p>
            <a:pPr lvl="1" algn="just">
              <a:spcBef>
                <a:spcPts val="300"/>
              </a:spcBef>
            </a:pPr>
            <a:r>
              <a:rPr lang="vi-VN" dirty="0" smtClean="0">
                <a:solidFill>
                  <a:srgbClr val="000000"/>
                </a:solidFill>
              </a:rPr>
              <a:t>Thể hiện sự hiểu biết của </a:t>
            </a:r>
            <a:r>
              <a:rPr lang="en-US" dirty="0" err="1" smtClean="0">
                <a:solidFill>
                  <a:srgbClr val="000000"/>
                </a:solidFill>
              </a:rPr>
              <a:t>học</a:t>
            </a:r>
            <a:r>
              <a:rPr lang="en-US" dirty="0" smtClean="0">
                <a:solidFill>
                  <a:srgbClr val="000000"/>
                </a:solidFill>
              </a:rPr>
              <a:t> </a:t>
            </a:r>
            <a:r>
              <a:rPr lang="en-US" dirty="0" err="1" smtClean="0">
                <a:solidFill>
                  <a:srgbClr val="000000"/>
                </a:solidFill>
              </a:rPr>
              <a:t>sinh</a:t>
            </a:r>
            <a:r>
              <a:rPr lang="en-US" dirty="0" smtClean="0">
                <a:solidFill>
                  <a:srgbClr val="000000"/>
                </a:solidFill>
              </a:rPr>
              <a:t> </a:t>
            </a:r>
            <a:r>
              <a:rPr lang="vi-VN" dirty="0" smtClean="0">
                <a:solidFill>
                  <a:srgbClr val="000000"/>
                </a:solidFill>
              </a:rPr>
              <a:t>và sự lựa chọn chính xác hoặc tốt nhất cho câu hỏi hay vấn đề </a:t>
            </a:r>
            <a:r>
              <a:rPr lang="en-US" dirty="0" err="1" smtClean="0">
                <a:solidFill>
                  <a:srgbClr val="000000"/>
                </a:solidFill>
              </a:rPr>
              <a:t>được</a:t>
            </a:r>
            <a:r>
              <a:rPr lang="en-US" dirty="0" smtClean="0">
                <a:solidFill>
                  <a:srgbClr val="000000"/>
                </a:solidFill>
              </a:rPr>
              <a:t> </a:t>
            </a:r>
            <a:r>
              <a:rPr lang="vi-VN" dirty="0" smtClean="0">
                <a:solidFill>
                  <a:srgbClr val="000000"/>
                </a:solidFill>
              </a:rPr>
              <a:t>yêu cầu.</a:t>
            </a:r>
            <a:endParaRPr lang="en-US" dirty="0"/>
          </a:p>
        </p:txBody>
      </p:sp>
      <p:sp>
        <p:nvSpPr>
          <p:cNvPr id="9" name="TextBox 8"/>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761081"/>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057400"/>
            <a:ext cx="8432800" cy="3810000"/>
          </a:xfrm>
        </p:spPr>
        <p:txBody>
          <a:bodyPr>
            <a:noAutofit/>
          </a:bodyPr>
          <a:lstStyle/>
          <a:p>
            <a:pPr algn="just">
              <a:spcBef>
                <a:spcPts val="300"/>
              </a:spcBef>
            </a:pPr>
            <a:r>
              <a:rPr lang="en-US" sz="2200" b="1" dirty="0" err="1" smtClean="0">
                <a:solidFill>
                  <a:srgbClr val="0000FF"/>
                </a:solidFill>
              </a:rPr>
              <a:t>Chỉ</a:t>
            </a:r>
            <a:r>
              <a:rPr lang="en-US" sz="2200" b="1" dirty="0" smtClean="0">
                <a:solidFill>
                  <a:srgbClr val="0000FF"/>
                </a:solidFill>
              </a:rPr>
              <a:t> </a:t>
            </a:r>
            <a:r>
              <a:rPr lang="en-US" sz="2200" b="1" dirty="0" err="1" smtClean="0">
                <a:solidFill>
                  <a:srgbClr val="0000FF"/>
                </a:solidFill>
              </a:rPr>
              <a:t>có</a:t>
            </a:r>
            <a:r>
              <a:rPr lang="en-US" sz="2200" b="1" dirty="0" smtClean="0">
                <a:solidFill>
                  <a:srgbClr val="0000FF"/>
                </a:solidFill>
              </a:rPr>
              <a:t> </a:t>
            </a:r>
            <a:r>
              <a:rPr lang="en-US" sz="2200" b="1" dirty="0" err="1" smtClean="0">
                <a:solidFill>
                  <a:srgbClr val="0000FF"/>
                </a:solidFill>
              </a:rPr>
              <a:t>duy</a:t>
            </a:r>
            <a:r>
              <a:rPr lang="en-US" sz="2200" b="1" dirty="0" smtClean="0">
                <a:solidFill>
                  <a:srgbClr val="0000FF"/>
                </a:solidFill>
              </a:rPr>
              <a:t> </a:t>
            </a:r>
            <a:r>
              <a:rPr lang="en-US" sz="2200" b="1" dirty="0" err="1" smtClean="0">
                <a:solidFill>
                  <a:srgbClr val="0000FF"/>
                </a:solidFill>
              </a:rPr>
              <a:t>nhất</a:t>
            </a:r>
            <a:r>
              <a:rPr lang="en-US" sz="2200" b="1" dirty="0" smtClean="0">
                <a:solidFill>
                  <a:srgbClr val="0000FF"/>
                </a:solidFill>
              </a:rPr>
              <a:t> </a:t>
            </a:r>
            <a:r>
              <a:rPr lang="en-US" sz="2200" b="1" dirty="0" err="1" smtClean="0">
                <a:solidFill>
                  <a:srgbClr val="0000FF"/>
                </a:solidFill>
              </a:rPr>
              <a:t>một</a:t>
            </a:r>
            <a:r>
              <a:rPr lang="en-US" sz="2200" b="1" dirty="0" smtClean="0">
                <a:solidFill>
                  <a:srgbClr val="0000FF"/>
                </a:solidFill>
              </a:rPr>
              <a:t> </a:t>
            </a:r>
            <a:r>
              <a:rPr lang="en-US" sz="2200" b="1" dirty="0" err="1" smtClean="0">
                <a:solidFill>
                  <a:srgbClr val="0000FF"/>
                </a:solidFill>
              </a:rPr>
              <a:t>phương</a:t>
            </a:r>
            <a:r>
              <a:rPr lang="en-US" sz="2200" b="1" dirty="0" smtClean="0">
                <a:solidFill>
                  <a:srgbClr val="0000FF"/>
                </a:solidFill>
              </a:rPr>
              <a:t> </a:t>
            </a:r>
            <a:r>
              <a:rPr lang="en-US" sz="2200" b="1" dirty="0" err="1" smtClean="0">
                <a:solidFill>
                  <a:srgbClr val="0000FF"/>
                </a:solidFill>
              </a:rPr>
              <a:t>án</a:t>
            </a:r>
            <a:r>
              <a:rPr lang="en-US" sz="2200" b="1" dirty="0" smtClean="0">
                <a:solidFill>
                  <a:srgbClr val="0000FF"/>
                </a:solidFill>
              </a:rPr>
              <a:t> </a:t>
            </a:r>
            <a:r>
              <a:rPr lang="en-US" sz="2200" b="1" dirty="0" err="1" smtClean="0">
                <a:solidFill>
                  <a:srgbClr val="0000FF"/>
                </a:solidFill>
              </a:rPr>
              <a:t>đúng</a:t>
            </a:r>
            <a:endParaRPr lang="en-US" sz="2200" b="1" dirty="0">
              <a:solidFill>
                <a:srgbClr val="0000FF"/>
              </a:solidFill>
            </a:endParaRPr>
          </a:p>
          <a:p>
            <a:pPr algn="just">
              <a:spcBef>
                <a:spcPts val="300"/>
              </a:spcBef>
            </a:pPr>
            <a:r>
              <a:rPr lang="en-US" sz="2200" b="1" dirty="0" err="1" smtClean="0"/>
              <a:t>Ví</a:t>
            </a:r>
            <a:r>
              <a:rPr lang="en-US" sz="2200" b="1" dirty="0" smtClean="0"/>
              <a:t> </a:t>
            </a:r>
            <a:r>
              <a:rPr lang="en-US" sz="2200" b="1" dirty="0" err="1" smtClean="0"/>
              <a:t>dụ</a:t>
            </a:r>
            <a:endParaRPr lang="en-US" sz="2200" b="1" dirty="0" smtClean="0"/>
          </a:p>
          <a:p>
            <a:pPr marL="400050" lvl="1" indent="0">
              <a:buNone/>
            </a:pPr>
            <a:r>
              <a:rPr lang="en-US" sz="2200" dirty="0" err="1">
                <a:solidFill>
                  <a:srgbClr val="000000"/>
                </a:solidFill>
              </a:rPr>
              <a:t>Các</a:t>
            </a:r>
            <a:r>
              <a:rPr lang="en-US" sz="2200" dirty="0">
                <a:solidFill>
                  <a:srgbClr val="000000"/>
                </a:solidFill>
              </a:rPr>
              <a:t> </a:t>
            </a:r>
            <a:r>
              <a:rPr lang="en-US" sz="2200" dirty="0" err="1">
                <a:solidFill>
                  <a:srgbClr val="000000"/>
                </a:solidFill>
              </a:rPr>
              <a:t>máy</a:t>
            </a:r>
            <a:r>
              <a:rPr lang="en-US" sz="2200" dirty="0">
                <a:solidFill>
                  <a:srgbClr val="000000"/>
                </a:solidFill>
              </a:rPr>
              <a:t> </a:t>
            </a:r>
            <a:r>
              <a:rPr lang="en-US" sz="2200" dirty="0" err="1">
                <a:solidFill>
                  <a:srgbClr val="000000"/>
                </a:solidFill>
              </a:rPr>
              <a:t>tính</a:t>
            </a:r>
            <a:r>
              <a:rPr lang="en-US" sz="2200" dirty="0">
                <a:solidFill>
                  <a:srgbClr val="000000"/>
                </a:solidFill>
              </a:rPr>
              <a:t> </a:t>
            </a:r>
            <a:r>
              <a:rPr lang="en-US" sz="2200" dirty="0" err="1">
                <a:solidFill>
                  <a:srgbClr val="000000"/>
                </a:solidFill>
              </a:rPr>
              <a:t>trong</a:t>
            </a:r>
            <a:r>
              <a:rPr lang="en-US" sz="2200" dirty="0">
                <a:solidFill>
                  <a:srgbClr val="000000"/>
                </a:solidFill>
              </a:rPr>
              <a:t> </a:t>
            </a:r>
            <a:r>
              <a:rPr lang="en-US" sz="2200" dirty="0" err="1">
                <a:solidFill>
                  <a:srgbClr val="000000"/>
                </a:solidFill>
              </a:rPr>
              <a:t>trường</a:t>
            </a:r>
            <a:r>
              <a:rPr lang="en-US" sz="2200" dirty="0">
                <a:solidFill>
                  <a:srgbClr val="000000"/>
                </a:solidFill>
              </a:rPr>
              <a:t> </a:t>
            </a:r>
            <a:r>
              <a:rPr lang="en-US" sz="2200" dirty="0" err="1">
                <a:solidFill>
                  <a:srgbClr val="000000"/>
                </a:solidFill>
              </a:rPr>
              <a:t>học</a:t>
            </a:r>
            <a:r>
              <a:rPr lang="en-US" sz="2200" dirty="0">
                <a:solidFill>
                  <a:srgbClr val="000000"/>
                </a:solidFill>
              </a:rPr>
              <a:t> </a:t>
            </a:r>
            <a:r>
              <a:rPr lang="en-US" sz="2200" dirty="0" err="1" smtClean="0">
                <a:solidFill>
                  <a:srgbClr val="000000"/>
                </a:solidFill>
              </a:rPr>
              <a:t>cần</a:t>
            </a:r>
            <a:r>
              <a:rPr lang="en-US" sz="2200" dirty="0" smtClean="0">
                <a:solidFill>
                  <a:srgbClr val="000000"/>
                </a:solidFill>
              </a:rPr>
              <a:t> </a:t>
            </a:r>
            <a:r>
              <a:rPr lang="en-US" sz="2200" dirty="0" err="1">
                <a:solidFill>
                  <a:srgbClr val="000000"/>
                </a:solidFill>
              </a:rPr>
              <a:t>kết</a:t>
            </a:r>
            <a:r>
              <a:rPr lang="en-US" sz="2200" dirty="0">
                <a:solidFill>
                  <a:srgbClr val="000000"/>
                </a:solidFill>
              </a:rPr>
              <a:t> </a:t>
            </a:r>
            <a:r>
              <a:rPr lang="en-US" sz="2200" dirty="0" err="1">
                <a:solidFill>
                  <a:srgbClr val="000000"/>
                </a:solidFill>
              </a:rPr>
              <a:t>nối</a:t>
            </a:r>
            <a:r>
              <a:rPr lang="en-US" sz="2200" dirty="0">
                <a:solidFill>
                  <a:srgbClr val="000000"/>
                </a:solidFill>
              </a:rPr>
              <a:t> </a:t>
            </a:r>
            <a:r>
              <a:rPr lang="en-US" sz="2200" dirty="0" err="1">
                <a:solidFill>
                  <a:srgbClr val="000000"/>
                </a:solidFill>
              </a:rPr>
              <a:t>với</a:t>
            </a:r>
            <a:r>
              <a:rPr lang="en-US" sz="2200" dirty="0">
                <a:solidFill>
                  <a:srgbClr val="000000"/>
                </a:solidFill>
              </a:rPr>
              <a:t> </a:t>
            </a:r>
            <a:r>
              <a:rPr lang="en-US" sz="2200" dirty="0" err="1">
                <a:solidFill>
                  <a:srgbClr val="000000"/>
                </a:solidFill>
              </a:rPr>
              <a:t>nhau</a:t>
            </a:r>
            <a:r>
              <a:rPr lang="en-US" sz="2200" dirty="0">
                <a:solidFill>
                  <a:srgbClr val="000000"/>
                </a:solidFill>
              </a:rPr>
              <a:t> </a:t>
            </a:r>
            <a:r>
              <a:rPr lang="en-US" sz="2200" dirty="0" err="1">
                <a:solidFill>
                  <a:srgbClr val="000000"/>
                </a:solidFill>
              </a:rPr>
              <a:t>vì</a:t>
            </a:r>
            <a:r>
              <a:rPr lang="en-US" sz="2200" dirty="0">
                <a:solidFill>
                  <a:srgbClr val="000000"/>
                </a:solidFill>
              </a:rPr>
              <a:t> </a:t>
            </a:r>
            <a:r>
              <a:rPr lang="en-US" sz="2200" dirty="0" err="1" smtClean="0">
                <a:solidFill>
                  <a:srgbClr val="000000"/>
                </a:solidFill>
              </a:rPr>
              <a:t>lí</a:t>
            </a:r>
            <a:r>
              <a:rPr lang="en-US" sz="2200" dirty="0" smtClean="0">
                <a:solidFill>
                  <a:srgbClr val="000000"/>
                </a:solidFill>
              </a:rPr>
              <a:t> </a:t>
            </a:r>
            <a:r>
              <a:rPr lang="en-US" sz="2200" dirty="0">
                <a:solidFill>
                  <a:srgbClr val="000000"/>
                </a:solidFill>
              </a:rPr>
              <a:t>do </a:t>
            </a:r>
            <a:r>
              <a:rPr lang="en-US" sz="2200" dirty="0" err="1">
                <a:solidFill>
                  <a:srgbClr val="000000"/>
                </a:solidFill>
              </a:rPr>
              <a:t>nào</a:t>
            </a:r>
            <a:r>
              <a:rPr lang="en-US" sz="2200" dirty="0">
                <a:solidFill>
                  <a:srgbClr val="000000"/>
                </a:solidFill>
              </a:rPr>
              <a:t> </a:t>
            </a:r>
            <a:r>
              <a:rPr lang="en-US" sz="2200" dirty="0" err="1">
                <a:solidFill>
                  <a:srgbClr val="000000"/>
                </a:solidFill>
              </a:rPr>
              <a:t>sau</a:t>
            </a:r>
            <a:r>
              <a:rPr lang="en-US" sz="2200" dirty="0">
                <a:solidFill>
                  <a:srgbClr val="000000"/>
                </a:solidFill>
              </a:rPr>
              <a:t> </a:t>
            </a:r>
            <a:r>
              <a:rPr lang="en-US" sz="2200" dirty="0" err="1">
                <a:solidFill>
                  <a:srgbClr val="000000"/>
                </a:solidFill>
              </a:rPr>
              <a:t>đây</a:t>
            </a:r>
            <a:r>
              <a:rPr lang="en-US" sz="2200" dirty="0">
                <a:solidFill>
                  <a:srgbClr val="000000"/>
                </a:solidFill>
              </a:rPr>
              <a:t>?</a:t>
            </a:r>
          </a:p>
          <a:p>
            <a:pPr marL="400050" lvl="1" indent="0">
              <a:buNone/>
            </a:pPr>
            <a:r>
              <a:rPr lang="en-US" sz="2200" dirty="0" smtClean="0">
                <a:solidFill>
                  <a:srgbClr val="0000FF"/>
                </a:solidFill>
              </a:rPr>
              <a:t>A. </a:t>
            </a:r>
            <a:r>
              <a:rPr lang="en-US" sz="2200" dirty="0" err="1" smtClean="0">
                <a:solidFill>
                  <a:srgbClr val="0000FF"/>
                </a:solidFill>
              </a:rPr>
              <a:t>Để</a:t>
            </a:r>
            <a:r>
              <a:rPr lang="en-US" sz="2200" dirty="0" smtClean="0">
                <a:solidFill>
                  <a:srgbClr val="0000FF"/>
                </a:solidFill>
              </a:rPr>
              <a:t> </a:t>
            </a:r>
            <a:r>
              <a:rPr lang="en-US" sz="2200" dirty="0" err="1" smtClean="0">
                <a:solidFill>
                  <a:srgbClr val="0000FF"/>
                </a:solidFill>
              </a:rPr>
              <a:t>các</a:t>
            </a:r>
            <a:r>
              <a:rPr lang="en-US" sz="2200" dirty="0" smtClean="0">
                <a:solidFill>
                  <a:srgbClr val="0000FF"/>
                </a:solidFill>
              </a:rPr>
              <a:t> </a:t>
            </a:r>
            <a:r>
              <a:rPr lang="en-US" sz="2200" dirty="0" err="1" smtClean="0">
                <a:solidFill>
                  <a:srgbClr val="0000FF"/>
                </a:solidFill>
              </a:rPr>
              <a:t>máy</a:t>
            </a:r>
            <a:r>
              <a:rPr lang="en-US" sz="2200" dirty="0" smtClean="0">
                <a:solidFill>
                  <a:srgbClr val="0000FF"/>
                </a:solidFill>
              </a:rPr>
              <a:t> </a:t>
            </a:r>
            <a:r>
              <a:rPr lang="en-US" sz="2200" dirty="0" err="1" smtClean="0">
                <a:solidFill>
                  <a:srgbClr val="0000FF"/>
                </a:solidFill>
              </a:rPr>
              <a:t>tính</a:t>
            </a:r>
            <a:r>
              <a:rPr lang="en-US" sz="2200" dirty="0" smtClean="0">
                <a:solidFill>
                  <a:srgbClr val="0000FF"/>
                </a:solidFill>
              </a:rPr>
              <a:t> </a:t>
            </a:r>
            <a:r>
              <a:rPr lang="en-US" sz="2200" dirty="0" err="1" smtClean="0">
                <a:solidFill>
                  <a:srgbClr val="0000FF"/>
                </a:solidFill>
              </a:rPr>
              <a:t>có</a:t>
            </a:r>
            <a:r>
              <a:rPr lang="en-US" sz="2200" dirty="0" smtClean="0">
                <a:solidFill>
                  <a:srgbClr val="0000FF"/>
                </a:solidFill>
              </a:rPr>
              <a:t> </a:t>
            </a:r>
            <a:r>
              <a:rPr lang="en-US" sz="2200" dirty="0" err="1" smtClean="0">
                <a:solidFill>
                  <a:srgbClr val="0000FF"/>
                </a:solidFill>
              </a:rPr>
              <a:t>thể</a:t>
            </a:r>
            <a:r>
              <a:rPr lang="en-US" sz="2200" dirty="0" smtClean="0">
                <a:solidFill>
                  <a:srgbClr val="0000FF"/>
                </a:solidFill>
              </a:rPr>
              <a:t> </a:t>
            </a:r>
            <a:r>
              <a:rPr lang="en-US" sz="2200" dirty="0" err="1" smtClean="0">
                <a:solidFill>
                  <a:srgbClr val="0000FF"/>
                </a:solidFill>
              </a:rPr>
              <a:t>chạy</a:t>
            </a:r>
            <a:r>
              <a:rPr lang="en-US" sz="2200" dirty="0" smtClean="0">
                <a:solidFill>
                  <a:srgbClr val="0000FF"/>
                </a:solidFill>
              </a:rPr>
              <a:t> </a:t>
            </a:r>
            <a:r>
              <a:rPr lang="en-US" sz="2200" dirty="0" err="1" smtClean="0">
                <a:solidFill>
                  <a:srgbClr val="0000FF"/>
                </a:solidFill>
              </a:rPr>
              <a:t>các</a:t>
            </a:r>
            <a:r>
              <a:rPr lang="en-US" sz="2200" dirty="0" smtClean="0">
                <a:solidFill>
                  <a:srgbClr val="0000FF"/>
                </a:solidFill>
              </a:rPr>
              <a:t> </a:t>
            </a:r>
            <a:r>
              <a:rPr lang="en-US" sz="2200" dirty="0" err="1" smtClean="0">
                <a:solidFill>
                  <a:srgbClr val="0000FF"/>
                </a:solidFill>
              </a:rPr>
              <a:t>chương</a:t>
            </a:r>
            <a:r>
              <a:rPr lang="en-US" sz="2200" dirty="0" smtClean="0">
                <a:solidFill>
                  <a:srgbClr val="0000FF"/>
                </a:solidFill>
              </a:rPr>
              <a:t> </a:t>
            </a:r>
            <a:r>
              <a:rPr lang="en-US" sz="2200" dirty="0" err="1" smtClean="0">
                <a:solidFill>
                  <a:srgbClr val="0000FF"/>
                </a:solidFill>
              </a:rPr>
              <a:t>trình</a:t>
            </a:r>
            <a:r>
              <a:rPr lang="en-US" sz="2200" dirty="0" smtClean="0">
                <a:solidFill>
                  <a:srgbClr val="0000FF"/>
                </a:solidFill>
              </a:rPr>
              <a:t> </a:t>
            </a:r>
            <a:r>
              <a:rPr lang="en-US" sz="2200" dirty="0" err="1" smtClean="0">
                <a:solidFill>
                  <a:srgbClr val="0000FF"/>
                </a:solidFill>
              </a:rPr>
              <a:t>giống</a:t>
            </a:r>
            <a:r>
              <a:rPr lang="en-US" sz="2200" dirty="0" smtClean="0">
                <a:solidFill>
                  <a:srgbClr val="0000FF"/>
                </a:solidFill>
              </a:rPr>
              <a:t> </a:t>
            </a:r>
            <a:r>
              <a:rPr lang="en-US" sz="2200" dirty="0" err="1" smtClean="0">
                <a:solidFill>
                  <a:srgbClr val="0000FF"/>
                </a:solidFill>
              </a:rPr>
              <a:t>nhau</a:t>
            </a:r>
            <a:endParaRPr lang="en-US" sz="2200" dirty="0" smtClean="0">
              <a:solidFill>
                <a:srgbClr val="0000FF"/>
              </a:solidFill>
            </a:endParaRPr>
          </a:p>
          <a:p>
            <a:pPr marL="400050" lvl="1" indent="0">
              <a:buNone/>
            </a:pPr>
            <a:r>
              <a:rPr lang="en-US" sz="2200" dirty="0" smtClean="0">
                <a:solidFill>
                  <a:srgbClr val="0000FF"/>
                </a:solidFill>
              </a:rPr>
              <a:t>B. </a:t>
            </a:r>
            <a:r>
              <a:rPr lang="en-US" sz="2200" dirty="0" err="1">
                <a:solidFill>
                  <a:srgbClr val="0000FF"/>
                </a:solidFill>
              </a:rPr>
              <a:t>Để</a:t>
            </a:r>
            <a:r>
              <a:rPr lang="en-US" sz="2200" dirty="0">
                <a:solidFill>
                  <a:srgbClr val="0000FF"/>
                </a:solidFill>
              </a:rPr>
              <a:t> </a:t>
            </a:r>
            <a:r>
              <a:rPr lang="en-US" sz="2200" dirty="0" err="1">
                <a:solidFill>
                  <a:srgbClr val="0000FF"/>
                </a:solidFill>
              </a:rPr>
              <a:t>tạo</a:t>
            </a:r>
            <a:r>
              <a:rPr lang="en-US" sz="2200" dirty="0">
                <a:solidFill>
                  <a:srgbClr val="0000FF"/>
                </a:solidFill>
              </a:rPr>
              <a:t> </a:t>
            </a:r>
            <a:r>
              <a:rPr lang="en-US" sz="2200" dirty="0" err="1">
                <a:solidFill>
                  <a:srgbClr val="0000FF"/>
                </a:solidFill>
              </a:rPr>
              <a:t>thành</a:t>
            </a:r>
            <a:r>
              <a:rPr lang="en-US" sz="2200" dirty="0">
                <a:solidFill>
                  <a:srgbClr val="0000FF"/>
                </a:solidFill>
              </a:rPr>
              <a:t> </a:t>
            </a:r>
            <a:r>
              <a:rPr lang="en-US" sz="2200" dirty="0" err="1">
                <a:solidFill>
                  <a:srgbClr val="0000FF"/>
                </a:solidFill>
              </a:rPr>
              <a:t>mạng</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từ</a:t>
            </a:r>
            <a:r>
              <a:rPr lang="en-US" sz="2200" dirty="0">
                <a:solidFill>
                  <a:srgbClr val="0000FF"/>
                </a:solidFill>
              </a:rPr>
              <a:t> </a:t>
            </a:r>
            <a:r>
              <a:rPr lang="en-US" sz="2200" dirty="0" err="1">
                <a:solidFill>
                  <a:srgbClr val="0000FF"/>
                </a:solidFill>
              </a:rPr>
              <a:t>đó</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thể</a:t>
            </a:r>
            <a:r>
              <a:rPr lang="en-US" sz="2200" dirty="0">
                <a:solidFill>
                  <a:srgbClr val="0000FF"/>
                </a:solidFill>
              </a:rPr>
              <a:t> chia </a:t>
            </a:r>
            <a:r>
              <a:rPr lang="en-US" sz="2200" dirty="0" err="1">
                <a:solidFill>
                  <a:srgbClr val="0000FF"/>
                </a:solidFill>
              </a:rPr>
              <a:t>sẻ</a:t>
            </a:r>
            <a:r>
              <a:rPr lang="en-US" sz="2200" dirty="0">
                <a:solidFill>
                  <a:srgbClr val="0000FF"/>
                </a:solidFill>
              </a:rPr>
              <a:t>, </a:t>
            </a:r>
            <a:r>
              <a:rPr lang="en-US" sz="2200" dirty="0" err="1">
                <a:solidFill>
                  <a:srgbClr val="0000FF"/>
                </a:solidFill>
              </a:rPr>
              <a:t>trao</a:t>
            </a:r>
            <a:r>
              <a:rPr lang="en-US" sz="2200" dirty="0">
                <a:solidFill>
                  <a:srgbClr val="0000FF"/>
                </a:solidFill>
              </a:rPr>
              <a:t> </a:t>
            </a:r>
            <a:r>
              <a:rPr lang="en-US" sz="2200" dirty="0" err="1">
                <a:solidFill>
                  <a:srgbClr val="0000FF"/>
                </a:solidFill>
              </a:rPr>
              <a:t>đổi</a:t>
            </a:r>
            <a:r>
              <a:rPr lang="en-US" sz="2200" dirty="0">
                <a:solidFill>
                  <a:srgbClr val="0000FF"/>
                </a:solidFill>
              </a:rPr>
              <a:t> </a:t>
            </a:r>
            <a:r>
              <a:rPr lang="en-US" sz="2200" dirty="0" err="1">
                <a:solidFill>
                  <a:srgbClr val="0000FF"/>
                </a:solidFill>
              </a:rPr>
              <a:t>thông</a:t>
            </a:r>
            <a:r>
              <a:rPr lang="en-US" sz="2200" dirty="0">
                <a:solidFill>
                  <a:srgbClr val="0000FF"/>
                </a:solidFill>
              </a:rPr>
              <a:t> tin</a:t>
            </a:r>
          </a:p>
          <a:p>
            <a:pPr marL="400050" lvl="1" indent="0">
              <a:buNone/>
            </a:pPr>
            <a:r>
              <a:rPr lang="en-US" sz="2200" dirty="0" smtClean="0">
                <a:solidFill>
                  <a:srgbClr val="0000FF"/>
                </a:solidFill>
              </a:rPr>
              <a:t>C</a:t>
            </a:r>
            <a:r>
              <a:rPr lang="en-US" sz="2200" dirty="0">
                <a:solidFill>
                  <a:srgbClr val="0000FF"/>
                </a:solidFill>
              </a:rPr>
              <a:t>. </a:t>
            </a:r>
            <a:r>
              <a:rPr lang="en-US" sz="2200" dirty="0" err="1">
                <a:solidFill>
                  <a:srgbClr val="0000FF"/>
                </a:solidFill>
              </a:rPr>
              <a:t>Để</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thể</a:t>
            </a:r>
            <a:r>
              <a:rPr lang="en-US" sz="2200" dirty="0">
                <a:solidFill>
                  <a:srgbClr val="0000FF"/>
                </a:solidFill>
              </a:rPr>
              <a:t> </a:t>
            </a:r>
            <a:r>
              <a:rPr lang="en-US" sz="2200" dirty="0" err="1">
                <a:solidFill>
                  <a:srgbClr val="0000FF"/>
                </a:solidFill>
              </a:rPr>
              <a:t>truy</a:t>
            </a:r>
            <a:r>
              <a:rPr lang="en-US" sz="2200" dirty="0">
                <a:solidFill>
                  <a:srgbClr val="0000FF"/>
                </a:solidFill>
              </a:rPr>
              <a:t> </a:t>
            </a:r>
            <a:r>
              <a:rPr lang="en-US" sz="2200" dirty="0" err="1">
                <a:solidFill>
                  <a:srgbClr val="0000FF"/>
                </a:solidFill>
              </a:rPr>
              <a:t>cập</a:t>
            </a:r>
            <a:r>
              <a:rPr lang="en-US" sz="2200" dirty="0">
                <a:solidFill>
                  <a:srgbClr val="0000FF"/>
                </a:solidFill>
              </a:rPr>
              <a:t> Internet </a:t>
            </a:r>
            <a:r>
              <a:rPr lang="en-US" sz="2200" dirty="0" err="1">
                <a:solidFill>
                  <a:srgbClr val="0000FF"/>
                </a:solidFill>
              </a:rPr>
              <a:t>từ</a:t>
            </a:r>
            <a:r>
              <a:rPr lang="en-US" sz="2200" dirty="0">
                <a:solidFill>
                  <a:srgbClr val="0000FF"/>
                </a:solidFill>
              </a:rPr>
              <a:t> </a:t>
            </a:r>
            <a:r>
              <a:rPr lang="en-US" sz="2200" dirty="0" err="1">
                <a:solidFill>
                  <a:srgbClr val="0000FF"/>
                </a:solidFill>
              </a:rPr>
              <a:t>bất</a:t>
            </a:r>
            <a:r>
              <a:rPr lang="en-US" sz="2200" dirty="0">
                <a:solidFill>
                  <a:srgbClr val="0000FF"/>
                </a:solidFill>
              </a:rPr>
              <a:t> </a:t>
            </a:r>
            <a:r>
              <a:rPr lang="en-US" sz="2200" dirty="0" err="1">
                <a:solidFill>
                  <a:srgbClr val="0000FF"/>
                </a:solidFill>
              </a:rPr>
              <a:t>kì</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nào</a:t>
            </a:r>
            <a:r>
              <a:rPr lang="en-US" sz="2200" dirty="0">
                <a:solidFill>
                  <a:srgbClr val="0000FF"/>
                </a:solidFill>
              </a:rPr>
              <a:t> </a:t>
            </a:r>
            <a:r>
              <a:rPr lang="en-US" sz="2200" dirty="0" err="1">
                <a:solidFill>
                  <a:srgbClr val="0000FF"/>
                </a:solidFill>
              </a:rPr>
              <a:t>trong</a:t>
            </a:r>
            <a:r>
              <a:rPr lang="en-US" sz="2200" dirty="0">
                <a:solidFill>
                  <a:srgbClr val="0000FF"/>
                </a:solidFill>
              </a:rPr>
              <a:t> </a:t>
            </a:r>
            <a:r>
              <a:rPr lang="en-US" sz="2200" dirty="0" err="1">
                <a:solidFill>
                  <a:srgbClr val="0000FF"/>
                </a:solidFill>
              </a:rPr>
              <a:t>trường</a:t>
            </a:r>
            <a:r>
              <a:rPr lang="en-US" sz="2200" dirty="0">
                <a:solidFill>
                  <a:srgbClr val="0000FF"/>
                </a:solidFill>
              </a:rPr>
              <a:t> </a:t>
            </a:r>
            <a:r>
              <a:rPr lang="en-US" sz="2200" dirty="0" err="1">
                <a:solidFill>
                  <a:srgbClr val="0000FF"/>
                </a:solidFill>
              </a:rPr>
              <a:t>học</a:t>
            </a:r>
            <a:endParaRPr lang="en-US" sz="2200" dirty="0">
              <a:solidFill>
                <a:srgbClr val="0000FF"/>
              </a:solidFill>
            </a:endParaRPr>
          </a:p>
          <a:p>
            <a:pPr marL="400050" lvl="1" indent="0">
              <a:buNone/>
            </a:pPr>
            <a:r>
              <a:rPr lang="en-US" sz="2200" dirty="0">
                <a:solidFill>
                  <a:srgbClr val="0000FF"/>
                </a:solidFill>
              </a:rPr>
              <a:t>D. </a:t>
            </a:r>
            <a:r>
              <a:rPr lang="en-US" sz="2200" dirty="0" err="1">
                <a:solidFill>
                  <a:srgbClr val="0000FF"/>
                </a:solidFill>
              </a:rPr>
              <a:t>Để</a:t>
            </a:r>
            <a:r>
              <a:rPr lang="en-US" sz="2200" dirty="0">
                <a:solidFill>
                  <a:srgbClr val="0000FF"/>
                </a:solidFill>
              </a:rPr>
              <a:t> </a:t>
            </a:r>
            <a:r>
              <a:rPr lang="en-US" sz="2200" dirty="0" err="1">
                <a:solidFill>
                  <a:srgbClr val="0000FF"/>
                </a:solidFill>
              </a:rPr>
              <a:t>các</a:t>
            </a:r>
            <a:r>
              <a:rPr lang="en-US" sz="2200" dirty="0">
                <a:solidFill>
                  <a:srgbClr val="0000FF"/>
                </a:solidFill>
              </a:rPr>
              <a:t> </a:t>
            </a:r>
            <a:r>
              <a:rPr lang="en-US" sz="2200" dirty="0" err="1">
                <a:solidFill>
                  <a:srgbClr val="0000FF"/>
                </a:solidFill>
              </a:rPr>
              <a:t>máy</a:t>
            </a:r>
            <a:r>
              <a:rPr lang="en-US" sz="2200" dirty="0">
                <a:solidFill>
                  <a:srgbClr val="0000FF"/>
                </a:solidFill>
              </a:rPr>
              <a:t> </a:t>
            </a:r>
            <a:r>
              <a:rPr lang="en-US" sz="2200" dirty="0" err="1">
                <a:solidFill>
                  <a:srgbClr val="0000FF"/>
                </a:solidFill>
              </a:rPr>
              <a:t>tính</a:t>
            </a:r>
            <a:r>
              <a:rPr lang="en-US" sz="2200" dirty="0">
                <a:solidFill>
                  <a:srgbClr val="0000FF"/>
                </a:solidFill>
              </a:rPr>
              <a:t> </a:t>
            </a:r>
            <a:r>
              <a:rPr lang="en-US" sz="2200" dirty="0" err="1">
                <a:solidFill>
                  <a:srgbClr val="0000FF"/>
                </a:solidFill>
              </a:rPr>
              <a:t>cùng</a:t>
            </a:r>
            <a:r>
              <a:rPr lang="en-US" sz="2200" dirty="0">
                <a:solidFill>
                  <a:srgbClr val="0000FF"/>
                </a:solidFill>
              </a:rPr>
              <a:t> </a:t>
            </a:r>
            <a:r>
              <a:rPr lang="en-US" sz="2200" dirty="0" err="1">
                <a:solidFill>
                  <a:srgbClr val="0000FF"/>
                </a:solidFill>
              </a:rPr>
              <a:t>được</a:t>
            </a:r>
            <a:r>
              <a:rPr lang="en-US" sz="2200" dirty="0">
                <a:solidFill>
                  <a:srgbClr val="0000FF"/>
                </a:solidFill>
              </a:rPr>
              <a:t> </a:t>
            </a:r>
            <a:r>
              <a:rPr lang="en-US" sz="2200" dirty="0" err="1">
                <a:solidFill>
                  <a:srgbClr val="0000FF"/>
                </a:solidFill>
              </a:rPr>
              <a:t>bảo</a:t>
            </a:r>
            <a:r>
              <a:rPr lang="en-US" sz="2200" dirty="0">
                <a:solidFill>
                  <a:srgbClr val="0000FF"/>
                </a:solidFill>
              </a:rPr>
              <a:t> </a:t>
            </a:r>
            <a:r>
              <a:rPr lang="en-US" sz="2200" dirty="0" err="1">
                <a:solidFill>
                  <a:srgbClr val="0000FF"/>
                </a:solidFill>
              </a:rPr>
              <a:t>vệ</a:t>
            </a:r>
            <a:r>
              <a:rPr lang="en-US" sz="2200" dirty="0">
                <a:solidFill>
                  <a:srgbClr val="0000FF"/>
                </a:solidFill>
              </a:rPr>
              <a:t>  </a:t>
            </a:r>
            <a:r>
              <a:rPr lang="en-US" sz="2200" dirty="0" err="1" smtClean="0">
                <a:solidFill>
                  <a:srgbClr val="0000FF"/>
                </a:solidFill>
              </a:rPr>
              <a:t>dữ</a:t>
            </a:r>
            <a:r>
              <a:rPr lang="en-US" sz="2200" dirty="0" smtClean="0">
                <a:solidFill>
                  <a:srgbClr val="0000FF"/>
                </a:solidFill>
              </a:rPr>
              <a:t> </a:t>
            </a:r>
            <a:r>
              <a:rPr lang="en-US" sz="2200" dirty="0" err="1" smtClean="0">
                <a:solidFill>
                  <a:srgbClr val="0000FF"/>
                </a:solidFill>
              </a:rPr>
              <a:t>liệu</a:t>
            </a:r>
            <a:r>
              <a:rPr lang="en-US" sz="2200" dirty="0" smtClean="0">
                <a:solidFill>
                  <a:srgbClr val="0000FF"/>
                </a:solidFill>
              </a:rPr>
              <a:t> </a:t>
            </a:r>
            <a:r>
              <a:rPr lang="en-US" sz="2200" dirty="0" err="1" smtClean="0">
                <a:solidFill>
                  <a:srgbClr val="0000FF"/>
                </a:solidFill>
              </a:rPr>
              <a:t>khi</a:t>
            </a:r>
            <a:r>
              <a:rPr lang="en-US" sz="2200" dirty="0" smtClean="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sự</a:t>
            </a:r>
            <a:r>
              <a:rPr lang="en-US" sz="2200" dirty="0">
                <a:solidFill>
                  <a:srgbClr val="0000FF"/>
                </a:solidFill>
              </a:rPr>
              <a:t> </a:t>
            </a:r>
            <a:r>
              <a:rPr lang="en-US" sz="2200" dirty="0" err="1">
                <a:solidFill>
                  <a:srgbClr val="0000FF"/>
                </a:solidFill>
              </a:rPr>
              <a:t>cố</a:t>
            </a:r>
            <a:r>
              <a:rPr lang="en-US" sz="2200" dirty="0">
                <a:solidFill>
                  <a:srgbClr val="0000FF"/>
                </a:solidFill>
              </a:rPr>
              <a:t> </a:t>
            </a:r>
            <a:r>
              <a:rPr lang="en-US" sz="2200" dirty="0" err="1">
                <a:solidFill>
                  <a:srgbClr val="0000FF"/>
                </a:solidFill>
              </a:rPr>
              <a:t>mất</a:t>
            </a:r>
            <a:r>
              <a:rPr lang="en-US" sz="2200" dirty="0">
                <a:solidFill>
                  <a:srgbClr val="0000FF"/>
                </a:solidFill>
              </a:rPr>
              <a:t> </a:t>
            </a:r>
            <a:r>
              <a:rPr lang="en-US" sz="2200" dirty="0" err="1">
                <a:solidFill>
                  <a:srgbClr val="0000FF"/>
                </a:solidFill>
              </a:rPr>
              <a:t>điện</a:t>
            </a:r>
            <a:endParaRPr lang="en-US" sz="2200" dirty="0">
              <a:solidFill>
                <a:srgbClr val="0000FF"/>
              </a:solidFill>
            </a:endParaRPr>
          </a:p>
          <a:p>
            <a:pPr lvl="1"/>
            <a:endParaRPr lang="en-US" sz="2200" dirty="0"/>
          </a:p>
          <a:p>
            <a:pPr marL="0" indent="0" algn="just">
              <a:spcBef>
                <a:spcPts val="300"/>
              </a:spcBef>
              <a:buNone/>
            </a:pPr>
            <a:endParaRPr lang="en-US" sz="2200" dirty="0" smtClean="0"/>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68149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2057400"/>
            <a:ext cx="8432800" cy="3810000"/>
          </a:xfrm>
        </p:spPr>
        <p:txBody>
          <a:bodyPr>
            <a:noAutofit/>
          </a:bodyPr>
          <a:lstStyle/>
          <a:p>
            <a:pPr algn="just">
              <a:spcBef>
                <a:spcPts val="300"/>
              </a:spcBef>
            </a:pPr>
            <a:r>
              <a:rPr lang="en-US" sz="2200" b="1" dirty="0" err="1">
                <a:solidFill>
                  <a:srgbClr val="0000FF"/>
                </a:solidFill>
              </a:rPr>
              <a:t>Có</a:t>
            </a:r>
            <a:r>
              <a:rPr lang="en-US" sz="2200" b="1" dirty="0">
                <a:solidFill>
                  <a:srgbClr val="0000FF"/>
                </a:solidFill>
              </a:rPr>
              <a:t> </a:t>
            </a:r>
            <a:r>
              <a:rPr lang="en-US" sz="2200" b="1" dirty="0" err="1">
                <a:solidFill>
                  <a:srgbClr val="0000FF"/>
                </a:solidFill>
              </a:rPr>
              <a:t>một</a:t>
            </a:r>
            <a:r>
              <a:rPr lang="en-US" sz="2200" b="1" dirty="0">
                <a:solidFill>
                  <a:srgbClr val="0000FF"/>
                </a:solidFill>
              </a:rPr>
              <a:t> </a:t>
            </a:r>
            <a:r>
              <a:rPr lang="en-US" sz="2200" b="1" dirty="0" err="1">
                <a:solidFill>
                  <a:srgbClr val="0000FF"/>
                </a:solidFill>
              </a:rPr>
              <a:t>số</a:t>
            </a:r>
            <a:r>
              <a:rPr lang="en-US" sz="2200" b="1" dirty="0">
                <a:solidFill>
                  <a:srgbClr val="0000FF"/>
                </a:solidFill>
              </a:rPr>
              <a:t> </a:t>
            </a:r>
            <a:r>
              <a:rPr lang="en-US" sz="2200" b="1" dirty="0" err="1">
                <a:solidFill>
                  <a:srgbClr val="0000FF"/>
                </a:solidFill>
              </a:rPr>
              <a:t>phương</a:t>
            </a:r>
            <a:r>
              <a:rPr lang="en-US" sz="2200" b="1" dirty="0">
                <a:solidFill>
                  <a:srgbClr val="0000FF"/>
                </a:solidFill>
              </a:rPr>
              <a:t> </a:t>
            </a:r>
            <a:r>
              <a:rPr lang="en-US" sz="2200" b="1" dirty="0" err="1">
                <a:solidFill>
                  <a:srgbClr val="0000FF"/>
                </a:solidFill>
              </a:rPr>
              <a:t>án</a:t>
            </a:r>
            <a:r>
              <a:rPr lang="en-US" sz="2200" b="1" dirty="0">
                <a:solidFill>
                  <a:srgbClr val="0000FF"/>
                </a:solidFill>
              </a:rPr>
              <a:t> </a:t>
            </a:r>
            <a:r>
              <a:rPr lang="en-US" sz="2200" b="1" dirty="0" err="1">
                <a:solidFill>
                  <a:srgbClr val="0000FF"/>
                </a:solidFill>
              </a:rPr>
              <a:t>đúng</a:t>
            </a:r>
            <a:endParaRPr lang="en-US" sz="2200" b="1" dirty="0">
              <a:solidFill>
                <a:srgbClr val="0000FF"/>
              </a:solidFill>
            </a:endParaRPr>
          </a:p>
          <a:p>
            <a:pPr algn="just">
              <a:spcBef>
                <a:spcPts val="300"/>
              </a:spcBef>
            </a:pPr>
            <a:r>
              <a:rPr lang="en-US" sz="2200" b="1" dirty="0" err="1"/>
              <a:t>Ví</a:t>
            </a:r>
            <a:r>
              <a:rPr lang="en-US" sz="2200" b="1" dirty="0"/>
              <a:t> </a:t>
            </a:r>
            <a:r>
              <a:rPr lang="en-US" sz="2200" b="1" dirty="0" err="1"/>
              <a:t>dụ</a:t>
            </a:r>
            <a:endParaRPr lang="en-US" sz="2200" b="1" dirty="0"/>
          </a:p>
          <a:p>
            <a:pPr marL="400050" lvl="1" indent="0">
              <a:buNone/>
            </a:pPr>
            <a:r>
              <a:rPr lang="vi-VN" sz="2200" dirty="0" smtClean="0">
                <a:solidFill>
                  <a:srgbClr val="000000"/>
                </a:solidFill>
              </a:rPr>
              <a:t>Bàn phím máy tính gồm những khu vực chính nào sau đây:</a:t>
            </a:r>
          </a:p>
          <a:p>
            <a:pPr marL="400050" lvl="1" indent="0">
              <a:buNone/>
            </a:pPr>
            <a:r>
              <a:rPr lang="vi-VN" sz="2200" dirty="0" smtClean="0">
                <a:solidFill>
                  <a:srgbClr val="0000FF"/>
                </a:solidFill>
              </a:rPr>
              <a:t>A. Hàng phím số</a:t>
            </a:r>
          </a:p>
          <a:p>
            <a:pPr marL="400050" lvl="1" indent="0">
              <a:buNone/>
            </a:pPr>
            <a:r>
              <a:rPr lang="vi-VN" sz="2200" dirty="0" smtClean="0">
                <a:solidFill>
                  <a:srgbClr val="0000FF"/>
                </a:solidFill>
              </a:rPr>
              <a:t>B. Hàng phím chữ</a:t>
            </a:r>
          </a:p>
          <a:p>
            <a:pPr marL="400050" lvl="1" indent="0">
              <a:buNone/>
            </a:pPr>
            <a:r>
              <a:rPr lang="vi-VN" sz="2200" dirty="0" smtClean="0">
                <a:solidFill>
                  <a:srgbClr val="0000FF"/>
                </a:solidFill>
              </a:rPr>
              <a:t>C. Hàng phím cơ sở</a:t>
            </a:r>
          </a:p>
          <a:p>
            <a:pPr marL="400050" lvl="1" indent="0">
              <a:buNone/>
            </a:pPr>
            <a:r>
              <a:rPr lang="vi-VN" sz="2200" dirty="0" smtClean="0">
                <a:solidFill>
                  <a:srgbClr val="0000FF"/>
                </a:solidFill>
              </a:rPr>
              <a:t>D. Hàng phím trên </a:t>
            </a:r>
            <a:endParaRPr lang="en-US" sz="2200" dirty="0" smtClean="0">
              <a:solidFill>
                <a:srgbClr val="0000FF"/>
              </a:solidFill>
            </a:endParaRPr>
          </a:p>
          <a:p>
            <a:pPr marL="400050" lvl="1" indent="0">
              <a:buNone/>
            </a:pPr>
            <a:r>
              <a:rPr lang="en-US" sz="2200" dirty="0" smtClean="0">
                <a:solidFill>
                  <a:srgbClr val="0000FF"/>
                </a:solidFill>
              </a:rPr>
              <a:t>E. H</a:t>
            </a:r>
            <a:r>
              <a:rPr lang="vi-VN" sz="2200" dirty="0" smtClean="0">
                <a:solidFill>
                  <a:srgbClr val="0000FF"/>
                </a:solidFill>
              </a:rPr>
              <a:t>àng phím dưới</a:t>
            </a:r>
            <a:endParaRPr lang="en-US" sz="2200" dirty="0"/>
          </a:p>
          <a:p>
            <a:pPr marL="0" indent="0" algn="just">
              <a:spcBef>
                <a:spcPts val="300"/>
              </a:spcBef>
              <a:buNone/>
            </a:pPr>
            <a:endParaRPr lang="en-US" sz="2200" dirty="0" smtClean="0"/>
          </a:p>
        </p:txBody>
      </p:sp>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33841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80072" y="76200"/>
            <a:ext cx="6983856" cy="710307"/>
          </a:xfrm>
        </p:spPr>
        <p:txBody>
          <a:bodyPr/>
          <a:lstStyle/>
          <a:p>
            <a:pPr algn="ctr"/>
            <a:r>
              <a:rPr lang="en-US" b="1" dirty="0" err="1" smtClean="0">
                <a:latin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xét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cuối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kỳ</a:t>
            </a:r>
            <a:r>
              <a:rPr lang="en-US" b="1" dirty="0" smtClean="0">
                <a:latin typeface="Times New Roman" panose="02020603050405020304" pitchFamily="18" charset="0"/>
                <a:cs typeface="Times New Roman" panose="02020603050405020304" pitchFamily="18" charset="0"/>
              </a:rPr>
              <a:t> 1</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228600" y="1295400"/>
            <a:ext cx="8686800" cy="5493812"/>
          </a:xfrm>
          <a:prstGeom prst="rect">
            <a:avLst/>
          </a:prstGeom>
        </p:spPr>
        <p:txBody>
          <a:bodyPr wrap="square">
            <a:spAutoFit/>
          </a:bodyPr>
          <a:lstStyle/>
          <a:p>
            <a:pPr algn="ctr"/>
            <a:r>
              <a:rPr lang="en-US" sz="2700" dirty="0" err="1" smtClean="0">
                <a:solidFill>
                  <a:srgbClr val="FF0000"/>
                </a:solidFill>
                <a:latin typeface="Times New Roman" pitchFamily="18" charset="0"/>
                <a:cs typeface="Times New Roman" pitchFamily="18" charset="0"/>
              </a:rPr>
              <a:t>Mức</a:t>
            </a:r>
            <a:r>
              <a:rPr lang="en-US" sz="2700" dirty="0" smtClean="0">
                <a:solidFill>
                  <a:srgbClr val="FF0000"/>
                </a:solidFill>
                <a:latin typeface="Times New Roman" pitchFamily="18" charset="0"/>
                <a:cs typeface="Times New Roman" pitchFamily="18" charset="0"/>
              </a:rPr>
              <a:t> </a:t>
            </a:r>
            <a:r>
              <a:rPr lang="en-US" sz="2700" dirty="0">
                <a:solidFill>
                  <a:srgbClr val="FF0000"/>
                </a:solidFill>
                <a:latin typeface="Times New Roman" pitchFamily="18" charset="0"/>
                <a:cs typeface="Times New Roman" pitchFamily="18" charset="0"/>
              </a:rPr>
              <a:t>1: 40</a:t>
            </a:r>
            <a:r>
              <a:rPr lang="en-US" sz="2700" dirty="0" smtClean="0">
                <a:solidFill>
                  <a:srgbClr val="FF0000"/>
                </a:solidFill>
                <a:latin typeface="Times New Roman" pitchFamily="18" charset="0"/>
                <a:cs typeface="Times New Roman" pitchFamily="18" charset="0"/>
              </a:rPr>
              <a:t>%;	</a:t>
            </a:r>
            <a:r>
              <a:rPr lang="en-US" sz="2700" dirty="0" err="1" smtClean="0">
                <a:solidFill>
                  <a:srgbClr val="FF0000"/>
                </a:solidFill>
                <a:latin typeface="Times New Roman" pitchFamily="18" charset="0"/>
                <a:cs typeface="Times New Roman" pitchFamily="18" charset="0"/>
              </a:rPr>
              <a:t>Mức</a:t>
            </a:r>
            <a:r>
              <a:rPr lang="en-US" sz="2700" dirty="0" smtClean="0">
                <a:solidFill>
                  <a:srgbClr val="FF0000"/>
                </a:solidFill>
                <a:latin typeface="Times New Roman" pitchFamily="18" charset="0"/>
                <a:cs typeface="Times New Roman" pitchFamily="18" charset="0"/>
              </a:rPr>
              <a:t> </a:t>
            </a:r>
            <a:r>
              <a:rPr lang="en-US" sz="2700" dirty="0">
                <a:solidFill>
                  <a:srgbClr val="FF0000"/>
                </a:solidFill>
                <a:latin typeface="Times New Roman" pitchFamily="18" charset="0"/>
                <a:cs typeface="Times New Roman" pitchFamily="18" charset="0"/>
              </a:rPr>
              <a:t>2: </a:t>
            </a:r>
            <a:r>
              <a:rPr lang="en-US" sz="2700" dirty="0" smtClean="0">
                <a:solidFill>
                  <a:srgbClr val="FF0000"/>
                </a:solidFill>
                <a:latin typeface="Times New Roman" pitchFamily="18" charset="0"/>
                <a:cs typeface="Times New Roman" pitchFamily="18" charset="0"/>
              </a:rPr>
              <a:t>30%	</a:t>
            </a:r>
            <a:r>
              <a:rPr lang="en-US" sz="2700" dirty="0" err="1" smtClean="0">
                <a:solidFill>
                  <a:srgbClr val="FF0000"/>
                </a:solidFill>
                <a:latin typeface="Times New Roman" pitchFamily="18" charset="0"/>
                <a:cs typeface="Times New Roman" pitchFamily="18" charset="0"/>
              </a:rPr>
              <a:t>Mức</a:t>
            </a:r>
            <a:r>
              <a:rPr lang="en-US" sz="2700" dirty="0" smtClean="0">
                <a:solidFill>
                  <a:srgbClr val="FF0000"/>
                </a:solidFill>
                <a:latin typeface="Times New Roman" pitchFamily="18" charset="0"/>
                <a:cs typeface="Times New Roman" pitchFamily="18" charset="0"/>
              </a:rPr>
              <a:t> </a:t>
            </a:r>
            <a:r>
              <a:rPr lang="en-US" sz="2700" dirty="0">
                <a:solidFill>
                  <a:srgbClr val="FF0000"/>
                </a:solidFill>
                <a:latin typeface="Times New Roman" pitchFamily="18" charset="0"/>
                <a:cs typeface="Times New Roman" pitchFamily="18" charset="0"/>
              </a:rPr>
              <a:t>3: 20%	</a:t>
            </a:r>
            <a:r>
              <a:rPr lang="en-US" sz="2700" dirty="0" err="1">
                <a:solidFill>
                  <a:srgbClr val="FF0000"/>
                </a:solidFill>
                <a:latin typeface="Times New Roman" pitchFamily="18" charset="0"/>
                <a:cs typeface="Times New Roman" pitchFamily="18" charset="0"/>
              </a:rPr>
              <a:t>Mức</a:t>
            </a:r>
            <a:r>
              <a:rPr lang="en-US" sz="2700" dirty="0">
                <a:solidFill>
                  <a:srgbClr val="FF0000"/>
                </a:solidFill>
                <a:latin typeface="Times New Roman" pitchFamily="18" charset="0"/>
                <a:cs typeface="Times New Roman" pitchFamily="18" charset="0"/>
              </a:rPr>
              <a:t> </a:t>
            </a:r>
            <a:r>
              <a:rPr lang="en-US" sz="2700" dirty="0" smtClean="0">
                <a:solidFill>
                  <a:srgbClr val="FF0000"/>
                </a:solidFill>
                <a:latin typeface="Times New Roman" pitchFamily="18" charset="0"/>
                <a:cs typeface="Times New Roman" pitchFamily="18" charset="0"/>
              </a:rPr>
              <a:t>4: </a:t>
            </a:r>
            <a:r>
              <a:rPr lang="en-US" sz="2700" dirty="0">
                <a:solidFill>
                  <a:srgbClr val="FF0000"/>
                </a:solidFill>
                <a:latin typeface="Times New Roman" pitchFamily="18" charset="0"/>
                <a:cs typeface="Times New Roman" pitchFamily="18" charset="0"/>
              </a:rPr>
              <a:t>10</a:t>
            </a:r>
            <a:r>
              <a:rPr lang="en-US" sz="2700" dirty="0" smtClean="0">
                <a:solidFill>
                  <a:srgbClr val="FF0000"/>
                </a:solidFill>
                <a:latin typeface="Times New Roman" pitchFamily="18" charset="0"/>
                <a:cs typeface="Times New Roman" pitchFamily="18" charset="0"/>
              </a:rPr>
              <a:t>%</a:t>
            </a:r>
            <a:endParaRPr lang="en-US" sz="2700" dirty="0">
              <a:solidFill>
                <a:srgbClr val="FF0000"/>
              </a:solidFill>
              <a:latin typeface="Times New Roman" pitchFamily="18" charset="0"/>
              <a:cs typeface="Times New Roman" pitchFamily="18" charset="0"/>
            </a:endParaRPr>
          </a:p>
          <a:p>
            <a:pPr algn="just"/>
            <a:r>
              <a:rPr lang="en-US" sz="2700" dirty="0">
                <a:solidFill>
                  <a:srgbClr val="FF0000"/>
                </a:solidFill>
                <a:latin typeface="Times New Roman" pitchFamily="18" charset="0"/>
                <a:cs typeface="Times New Roman" pitchFamily="18" charset="0"/>
              </a:rPr>
              <a:t>	</a:t>
            </a:r>
            <a:endParaRPr lang="en-US" sz="2700" dirty="0" smtClean="0">
              <a:solidFill>
                <a:srgbClr val="FF0000"/>
              </a:solidFill>
              <a:latin typeface="Times New Roman" pitchFamily="18" charset="0"/>
              <a:cs typeface="Times New Roman" pitchFamily="18" charset="0"/>
            </a:endParaRPr>
          </a:p>
          <a:p>
            <a:pPr algn="just"/>
            <a:r>
              <a:rPr lang="en-US" sz="2700" dirty="0" err="1" smtClean="0">
                <a:latin typeface="Times New Roman" pitchFamily="18" charset="0"/>
                <a:cs typeface="Times New Roman" pitchFamily="18" charset="0"/>
              </a:rPr>
              <a:t>Một</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đã</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xây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tốt</a:t>
            </a:r>
            <a:r>
              <a:rPr lang="en-US" sz="2700" dirty="0">
                <a:latin typeface="Times New Roman" pitchFamily="18" charset="0"/>
                <a:cs typeface="Times New Roman" pitchFamily="18" charset="0"/>
              </a:rPr>
              <a:t> ma </a:t>
            </a:r>
            <a:r>
              <a:rPr lang="en-US" sz="2700" dirty="0" err="1">
                <a:latin typeface="Times New Roman" pitchFamily="18" charset="0"/>
                <a:cs typeface="Times New Roman" pitchFamily="18" charset="0"/>
              </a:rPr>
              <a:t>trận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đề</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với</a:t>
            </a:r>
            <a:r>
              <a:rPr lang="en-US" sz="2700" dirty="0">
                <a:latin typeface="Times New Roman" pitchFamily="18" charset="0"/>
                <a:cs typeface="Times New Roman" pitchFamily="18" charset="0"/>
              </a:rPr>
              <a:t> 4 </a:t>
            </a:r>
            <a:r>
              <a:rPr lang="en-US" sz="2700" dirty="0" err="1">
                <a:latin typeface="Times New Roman" pitchFamily="18" charset="0"/>
                <a:cs typeface="Times New Roman" pitchFamily="18" charset="0"/>
              </a:rPr>
              <a:t>mức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độ</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hướng</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dẫn</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tuy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nhiên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vẫn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còn</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xây</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ma </a:t>
            </a:r>
            <a:r>
              <a:rPr lang="en-US" sz="2700" dirty="0" err="1">
                <a:latin typeface="Times New Roman" pitchFamily="18" charset="0"/>
                <a:cs typeface="Times New Roman" pitchFamily="18" charset="0"/>
              </a:rPr>
              <a:t>trận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mức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độ</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chưa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phù</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hợp</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hoặc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chưa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xây</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dựng</a:t>
            </a:r>
            <a:r>
              <a:rPr lang="en-US" sz="2700" dirty="0">
                <a:latin typeface="Times New Roman" pitchFamily="18" charset="0"/>
                <a:cs typeface="Times New Roman" pitchFamily="18" charset="0"/>
              </a:rPr>
              <a:t> ma </a:t>
            </a:r>
            <a:r>
              <a:rPr lang="en-US" sz="2700" dirty="0" err="1">
                <a:latin typeface="Times New Roman" pitchFamily="18" charset="0"/>
                <a:cs typeface="Times New Roman" pitchFamily="18" charset="0"/>
              </a:rPr>
              <a:t>trận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đề</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dẫn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đến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việc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không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xác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định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được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mức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độ</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kiến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quan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tâm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đến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nghiệm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a:t>
            </a:r>
          </a:p>
          <a:p>
            <a:pPr algn="just"/>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Cần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chú</a:t>
            </a:r>
            <a:r>
              <a:rPr lang="en-US" sz="2700" dirty="0" smtClean="0">
                <a:latin typeface="Times New Roman" pitchFamily="18" charset="0"/>
                <a:cs typeface="Times New Roman" pitchFamily="18" charset="0"/>
              </a:rPr>
              <a:t> ý </a:t>
            </a:r>
            <a:r>
              <a:rPr lang="en-US" sz="2700" dirty="0" err="1" smtClean="0">
                <a:latin typeface="Times New Roman" pitchFamily="18" charset="0"/>
                <a:cs typeface="Times New Roman" pitchFamily="18" charset="0"/>
              </a:rPr>
              <a:t>phân</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biệt</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hai</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khía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cạnh</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sau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kiến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phân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phối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nghiệm</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trong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những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nghiệm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nhưng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vẫn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đặt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tư</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duy</a:t>
            </a:r>
            <a:r>
              <a:rPr lang="en-US" sz="2700" dirty="0">
                <a:latin typeface="Times New Roman" pitchFamily="18" charset="0"/>
                <a:cs typeface="Times New Roman" pitchFamily="18" charset="0"/>
              </a:rPr>
              <a:t> ở </a:t>
            </a:r>
            <a:r>
              <a:rPr lang="en-US" sz="2700" dirty="0" err="1">
                <a:latin typeface="Times New Roman" pitchFamily="18" charset="0"/>
                <a:cs typeface="Times New Roman" pitchFamily="18" charset="0"/>
              </a:rPr>
              <a:t>mức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độ</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dụng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hoặc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vận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dụng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phản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hồi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hoặc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những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nhưng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chỉ</a:t>
            </a:r>
            <a:r>
              <a:rPr lang="en-US" sz="2700" dirty="0">
                <a:latin typeface="Times New Roman" pitchFamily="18" charset="0"/>
                <a:cs typeface="Times New Roman" pitchFamily="18" charset="0"/>
              </a:rPr>
              <a:t> ở </a:t>
            </a:r>
            <a:r>
              <a:rPr lang="en-US" sz="2700" dirty="0" err="1">
                <a:latin typeface="Times New Roman" pitchFamily="18" charset="0"/>
                <a:cs typeface="Times New Roman" pitchFamily="18" charset="0"/>
              </a:rPr>
              <a:t>mức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độ</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biết</a:t>
            </a:r>
            <a:r>
              <a:rPr lang="en-US" sz="2700" dirty="0">
                <a:latin typeface="Times New Roman" pitchFamily="18" charset="0"/>
                <a:cs typeface="Times New Roman" pitchFamily="18" charset="0"/>
              </a:rPr>
              <a:t> – </a:t>
            </a:r>
            <a:r>
              <a:rPr lang="en-US" sz="2700" dirty="0" err="1">
                <a:latin typeface="Times New Roman" pitchFamily="18" charset="0"/>
                <a:cs typeface="Times New Roman" pitchFamily="18" charset="0"/>
              </a:rPr>
              <a:t>hiểu</a:t>
            </a:r>
            <a:r>
              <a:rPr lang="en-US" sz="2700" dirty="0">
                <a:latin typeface="Times New Roman" pitchFamily="18" charset="0"/>
                <a:cs typeface="Times New Roman" pitchFamily="18" charset="0"/>
              </a:rPr>
              <a:t>.</a:t>
            </a:r>
          </a:p>
        </p:txBody>
      </p:sp>
      <p:sp>
        <p:nvSpPr>
          <p:cNvPr id="5" name="Rectangle 4"/>
          <p:cNvSpPr/>
          <p:nvPr/>
        </p:nvSpPr>
        <p:spPr>
          <a:xfrm>
            <a:off x="228600" y="762000"/>
            <a:ext cx="8686800" cy="461665"/>
          </a:xfrm>
          <a:prstGeom prst="rect">
            <a:avLst/>
          </a:prstGeom>
        </p:spPr>
        <p:txBody>
          <a:bodyPr wrap="square">
            <a:spAutoFit/>
          </a:bodyPr>
          <a:lstStyle/>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tỉ</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098328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8" name="Rectangle 3"/>
          <p:cNvSpPr txBox="1">
            <a:spLocks noChangeArrowheads="1"/>
          </p:cNvSpPr>
          <p:nvPr/>
        </p:nvSpPr>
        <p:spPr>
          <a:xfrm>
            <a:off x="457200" y="1940257"/>
            <a:ext cx="8432800" cy="91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b="1" smtClean="0"/>
              <a:t>Viết chuẩn: Tránh sử dụng các cụm từ “tất cả các phương án trên”, “Không có phương án nào”</a:t>
            </a:r>
            <a:endParaRPr lang="en-US" b="1" dirty="0"/>
          </a:p>
        </p:txBody>
      </p:sp>
      <p:graphicFrame>
        <p:nvGraphicFramePr>
          <p:cNvPr id="9" name="Table 8"/>
          <p:cNvGraphicFramePr>
            <a:graphicFrameLocks noGrp="1"/>
          </p:cNvGraphicFramePr>
          <p:nvPr>
            <p:extLst>
              <p:ext uri="{D42A27DB-BD31-4B8C-83A1-F6EECF244321}">
                <p14:modId xmlns:p14="http://schemas.microsoft.com/office/powerpoint/2010/main" val="1291757318"/>
              </p:ext>
            </p:extLst>
          </p:nvPr>
        </p:nvGraphicFramePr>
        <p:xfrm>
          <a:off x="533400" y="2854657"/>
          <a:ext cx="8382000" cy="320040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200" b="1" dirty="0" err="1" smtClean="0">
                          <a:solidFill>
                            <a:srgbClr val="000000"/>
                          </a:solidFill>
                          <a:latin typeface="Times New Roman" pitchFamily="18" charset="0"/>
                          <a:cs typeface="Times New Roman" pitchFamily="18" charset="0"/>
                        </a:rPr>
                        <a:t>Không</a:t>
                      </a:r>
                      <a:r>
                        <a:rPr lang="en-US" sz="2200" b="1" baseline="0" dirty="0" smtClean="0">
                          <a:solidFill>
                            <a:srgbClr val="000000"/>
                          </a:solidFill>
                          <a:latin typeface="Times New Roman" pitchFamily="18" charset="0"/>
                          <a:cs typeface="Times New Roman" pitchFamily="18" charset="0"/>
                        </a:rPr>
                        <a:t> </a:t>
                      </a:r>
                      <a:r>
                        <a:rPr lang="en-US" sz="2200" b="1" baseline="0" dirty="0" err="1" smtClean="0">
                          <a:solidFill>
                            <a:srgbClr val="000000"/>
                          </a:solidFill>
                          <a:latin typeface="Times New Roman" pitchFamily="18" charset="0"/>
                          <a:cs typeface="Times New Roman" pitchFamily="18" charset="0"/>
                        </a:rPr>
                        <a:t>nên</a:t>
                      </a:r>
                      <a:endParaRPr lang="en-US" sz="2200" b="1" dirty="0">
                        <a:solidFill>
                          <a:srgbClr val="000000"/>
                        </a:solidFill>
                        <a:latin typeface="Times New Roman" pitchFamily="18" charset="0"/>
                        <a:cs typeface="Times New Roman" pitchFamily="18" charset="0"/>
                      </a:endParaRPr>
                    </a:p>
                  </a:txBody>
                  <a:tcPr/>
                </a:tc>
                <a:tc>
                  <a:txBody>
                    <a:bodyPr/>
                    <a:lstStyle/>
                    <a:p>
                      <a:pPr algn="ctr"/>
                      <a:r>
                        <a:rPr lang="en-US" sz="2200" b="1" dirty="0" err="1" smtClean="0">
                          <a:solidFill>
                            <a:srgbClr val="000000"/>
                          </a:solidFill>
                          <a:latin typeface="Times New Roman" pitchFamily="18" charset="0"/>
                          <a:cs typeface="Times New Roman" pitchFamily="18" charset="0"/>
                        </a:rPr>
                        <a:t>Nên</a:t>
                      </a:r>
                      <a:endParaRPr lang="en-US" sz="2200" b="1"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866900">
                <a:tc>
                  <a:txBody>
                    <a:bodyPr/>
                    <a:lstStyle/>
                    <a:p>
                      <a:r>
                        <a:rPr lang="vi-VN" sz="2200" kern="1200" smtClean="0">
                          <a:solidFill>
                            <a:srgbClr val="000000"/>
                          </a:solidFill>
                          <a:effectLst/>
                          <a:latin typeface="Times New Roman" pitchFamily="18" charset="0"/>
                          <a:ea typeface="+mn-ea"/>
                          <a:cs typeface="Times New Roman" pitchFamily="18" charset="0"/>
                        </a:rPr>
                        <a:t>Máy tính giúp con người sử dụng được các dạng thông tin nào sau đây?</a:t>
                      </a:r>
                    </a:p>
                    <a:p>
                      <a:r>
                        <a:rPr lang="vi-VN" sz="2200" kern="1200" smtClean="0">
                          <a:solidFill>
                            <a:srgbClr val="000000"/>
                          </a:solidFill>
                          <a:effectLst/>
                          <a:latin typeface="Times New Roman" pitchFamily="18" charset="0"/>
                          <a:ea typeface="+mn-ea"/>
                          <a:cs typeface="Times New Roman" pitchFamily="18" charset="0"/>
                        </a:rPr>
                        <a:t>A. văn bản </a:t>
                      </a:r>
                    </a:p>
                    <a:p>
                      <a:r>
                        <a:rPr lang="vi-VN" sz="2200" kern="1200" smtClean="0">
                          <a:solidFill>
                            <a:srgbClr val="000000"/>
                          </a:solidFill>
                          <a:effectLst/>
                          <a:latin typeface="Times New Roman" pitchFamily="18" charset="0"/>
                          <a:ea typeface="+mn-ea"/>
                          <a:cs typeface="Times New Roman" pitchFamily="18" charset="0"/>
                        </a:rPr>
                        <a:t>B. hình ảnh </a:t>
                      </a:r>
                    </a:p>
                    <a:p>
                      <a:r>
                        <a:rPr lang="en-US" sz="2200" kern="1200" smtClean="0">
                          <a:solidFill>
                            <a:srgbClr val="000000"/>
                          </a:solidFill>
                          <a:effectLst/>
                          <a:latin typeface="Times New Roman" pitchFamily="18" charset="0"/>
                          <a:ea typeface="+mn-ea"/>
                          <a:cs typeface="Times New Roman" pitchFamily="18" charset="0"/>
                        </a:rPr>
                        <a:t>C</a:t>
                      </a:r>
                      <a:r>
                        <a:rPr lang="vi-VN" sz="2200" kern="1200" smtClean="0">
                          <a:solidFill>
                            <a:srgbClr val="000000"/>
                          </a:solidFill>
                          <a:effectLst/>
                          <a:latin typeface="Times New Roman" pitchFamily="18" charset="0"/>
                          <a:ea typeface="+mn-ea"/>
                          <a:cs typeface="Times New Roman" pitchFamily="18" charset="0"/>
                        </a:rPr>
                        <a:t>. âm thanh </a:t>
                      </a:r>
                      <a:endParaRPr lang="en-US" sz="2200" kern="1200" smtClean="0">
                        <a:solidFill>
                          <a:srgbClr val="000000"/>
                        </a:solidFill>
                        <a:effectLst/>
                        <a:latin typeface="Times New Roman" pitchFamily="18" charset="0"/>
                        <a:ea typeface="+mn-ea"/>
                        <a:cs typeface="Times New Roman" pitchFamily="18" charset="0"/>
                      </a:endParaRPr>
                    </a:p>
                    <a:p>
                      <a:r>
                        <a:rPr lang="en-US" sz="2200" kern="1200" smtClean="0">
                          <a:solidFill>
                            <a:srgbClr val="000000"/>
                          </a:solidFill>
                          <a:effectLst/>
                          <a:latin typeface="Times New Roman" pitchFamily="18" charset="0"/>
                          <a:ea typeface="+mn-ea"/>
                          <a:cs typeface="Times New Roman" pitchFamily="18" charset="0"/>
                        </a:rPr>
                        <a:t>D.</a:t>
                      </a:r>
                      <a:r>
                        <a:rPr lang="en-US" sz="2200" kern="1200" baseline="0" smtClean="0">
                          <a:solidFill>
                            <a:srgbClr val="000000"/>
                          </a:solidFill>
                          <a:effectLst/>
                          <a:latin typeface="Times New Roman" pitchFamily="18" charset="0"/>
                          <a:ea typeface="+mn-ea"/>
                          <a:cs typeface="Times New Roman" pitchFamily="18" charset="0"/>
                        </a:rPr>
                        <a:t> Tất cả các dạng trên</a:t>
                      </a:r>
                      <a:endParaRPr lang="vi-VN" sz="2200" kern="1200" smtClean="0">
                        <a:solidFill>
                          <a:srgbClr val="000000"/>
                        </a:solidFill>
                        <a:effectLst/>
                        <a:latin typeface="Times New Roman" pitchFamily="18" charset="0"/>
                        <a:ea typeface="+mn-ea"/>
                        <a:cs typeface="Times New Roman" pitchFamily="18" charset="0"/>
                      </a:endParaRPr>
                    </a:p>
                    <a:p>
                      <a:endParaRPr lang="en-US" sz="2200">
                        <a:solidFill>
                          <a:srgbClr val="0000FF"/>
                        </a:solidFill>
                        <a:latin typeface="Times New Roman" pitchFamily="18" charset="0"/>
                        <a:cs typeface="Times New Roman" pitchFamily="18" charset="0"/>
                      </a:endParaRPr>
                    </a:p>
                  </a:txBody>
                  <a:tcPr/>
                </a:tc>
                <a:tc>
                  <a:txBody>
                    <a:bodyPr/>
                    <a:lstStyle/>
                    <a:p>
                      <a:r>
                        <a:rPr lang="vi-VN" sz="2200" kern="1200" dirty="0" smtClean="0">
                          <a:solidFill>
                            <a:srgbClr val="000000"/>
                          </a:solidFill>
                          <a:effectLst/>
                          <a:latin typeface="Times New Roman" pitchFamily="18" charset="0"/>
                          <a:ea typeface="+mn-ea"/>
                          <a:cs typeface="Times New Roman" pitchFamily="18" charset="0"/>
                        </a:rPr>
                        <a:t>Máy tính giúp con người sử dụng được các dạng thông tin nào sau đây?</a:t>
                      </a:r>
                    </a:p>
                    <a:p>
                      <a:r>
                        <a:rPr lang="vi-VN" sz="2200" kern="1200" dirty="0" smtClean="0">
                          <a:solidFill>
                            <a:srgbClr val="000000"/>
                          </a:solidFill>
                          <a:effectLst/>
                          <a:latin typeface="Times New Roman" pitchFamily="18" charset="0"/>
                          <a:ea typeface="+mn-ea"/>
                          <a:cs typeface="Times New Roman" pitchFamily="18" charset="0"/>
                        </a:rPr>
                        <a:t>A. văn bản </a:t>
                      </a:r>
                    </a:p>
                    <a:p>
                      <a:r>
                        <a:rPr lang="vi-VN" sz="2200" kern="1200" dirty="0" smtClean="0">
                          <a:solidFill>
                            <a:srgbClr val="000000"/>
                          </a:solidFill>
                          <a:effectLst/>
                          <a:latin typeface="Times New Roman" pitchFamily="18" charset="0"/>
                          <a:ea typeface="+mn-ea"/>
                          <a:cs typeface="Times New Roman" pitchFamily="18" charset="0"/>
                        </a:rPr>
                        <a:t>B. truyền hình</a:t>
                      </a:r>
                    </a:p>
                    <a:p>
                      <a:r>
                        <a:rPr lang="vi-VN" sz="2200" kern="1200" dirty="0" smtClean="0">
                          <a:solidFill>
                            <a:srgbClr val="000000"/>
                          </a:solidFill>
                          <a:effectLst/>
                          <a:latin typeface="Times New Roman" pitchFamily="18" charset="0"/>
                          <a:ea typeface="+mn-ea"/>
                          <a:cs typeface="Times New Roman" pitchFamily="18" charset="0"/>
                        </a:rPr>
                        <a:t>C. hình ảnh </a:t>
                      </a:r>
                    </a:p>
                    <a:p>
                      <a:r>
                        <a:rPr lang="vi-VN" sz="2200" kern="1200" dirty="0" smtClean="0">
                          <a:solidFill>
                            <a:srgbClr val="000000"/>
                          </a:solidFill>
                          <a:effectLst/>
                          <a:latin typeface="Times New Roman" pitchFamily="18" charset="0"/>
                          <a:ea typeface="+mn-ea"/>
                          <a:cs typeface="Times New Roman" pitchFamily="18" charset="0"/>
                        </a:rPr>
                        <a:t>D. âm thanh </a:t>
                      </a:r>
                    </a:p>
                    <a:p>
                      <a:endParaRPr lang="en-US" sz="2200"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10" name="TextBox 9"/>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555970"/>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Viết</a:t>
            </a:r>
            <a:r>
              <a:rPr lang="en-US" sz="2000" b="1" dirty="0" smtClean="0"/>
              <a:t> </a:t>
            </a:r>
            <a:r>
              <a:rPr lang="en-US" sz="2000" b="1" dirty="0" err="1" smtClean="0"/>
              <a:t>chuẩn</a:t>
            </a:r>
            <a:r>
              <a:rPr lang="en-US" sz="2000" b="1" dirty="0" smtClean="0"/>
              <a:t>: </a:t>
            </a:r>
            <a:r>
              <a:rPr lang="en-US" sz="2000" b="1" dirty="0" err="1" smtClean="0"/>
              <a:t>Tránh</a:t>
            </a:r>
            <a:r>
              <a:rPr lang="en-US" sz="2000" b="1" dirty="0" smtClean="0"/>
              <a:t> </a:t>
            </a:r>
            <a:r>
              <a:rPr lang="en-US" sz="2000" b="1" dirty="0" err="1" smtClean="0"/>
              <a:t>lặp</a:t>
            </a:r>
            <a:r>
              <a:rPr lang="en-US" sz="2000" b="1" dirty="0" smtClean="0"/>
              <a:t> </a:t>
            </a:r>
            <a:r>
              <a:rPr lang="en-US" sz="2000" b="1" dirty="0" err="1" smtClean="0"/>
              <a:t>lại</a:t>
            </a:r>
            <a:r>
              <a:rPr lang="en-US" sz="2000" b="1" dirty="0" smtClean="0"/>
              <a:t> </a:t>
            </a:r>
            <a:r>
              <a:rPr lang="en-US" sz="2000" b="1" dirty="0" err="1" smtClean="0"/>
              <a:t>từ</a:t>
            </a:r>
            <a:r>
              <a:rPr lang="en-US" sz="2000" b="1" dirty="0" smtClean="0"/>
              <a:t> </a:t>
            </a:r>
            <a:r>
              <a:rPr lang="en-US" sz="2000" b="1" dirty="0" err="1" smtClean="0"/>
              <a:t>hoặc</a:t>
            </a:r>
            <a:r>
              <a:rPr lang="en-US" sz="2000" b="1" dirty="0" smtClean="0"/>
              <a:t> </a:t>
            </a:r>
            <a:r>
              <a:rPr lang="en-US" sz="2000" b="1" dirty="0" err="1" smtClean="0"/>
              <a:t>thuật</a:t>
            </a:r>
            <a:r>
              <a:rPr lang="en-US" sz="2000" b="1" dirty="0" smtClean="0"/>
              <a:t> </a:t>
            </a:r>
            <a:r>
              <a:rPr lang="en-US" sz="2000" b="1" dirty="0" err="1" smtClean="0"/>
              <a:t>ngữ</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phương</a:t>
            </a:r>
            <a:r>
              <a:rPr lang="en-US" sz="2000" b="1" dirty="0" smtClean="0"/>
              <a:t> </a:t>
            </a:r>
            <a:r>
              <a:rPr lang="en-US" sz="2000" b="1" dirty="0" err="1" smtClean="0"/>
              <a:t>án</a:t>
            </a:r>
            <a:endParaRPr lang="en-US" sz="2000" b="1" dirty="0" smtClean="0"/>
          </a:p>
          <a:p>
            <a:pPr algn="just">
              <a:spcBef>
                <a:spcPts val="300"/>
              </a:spcBef>
            </a:pPr>
            <a:endParaRPr lang="en-US" sz="2000" b="1" dirty="0" smtClean="0"/>
          </a:p>
          <a:p>
            <a:pPr algn="just">
              <a:spcBef>
                <a:spcPts val="300"/>
              </a:spcBef>
            </a:pPr>
            <a:endParaRPr lang="en-US" sz="2000" b="1" dirty="0" smtClean="0"/>
          </a:p>
          <a:p>
            <a:pPr lvl="1"/>
            <a:endParaRPr lang="en-US" sz="2000" dirty="0" smtClean="0"/>
          </a:p>
          <a:p>
            <a:pPr algn="just">
              <a:spcBef>
                <a:spcPts val="300"/>
              </a:spcBef>
            </a:pP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2735937127"/>
              </p:ext>
            </p:extLst>
          </p:nvPr>
        </p:nvGraphicFramePr>
        <p:xfrm>
          <a:off x="659606" y="2514600"/>
          <a:ext cx="8382000" cy="3672676"/>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58146">
                <a:tc>
                  <a:txBody>
                    <a:bodyPr/>
                    <a:lstStyle/>
                    <a:p>
                      <a:pPr algn="ctr"/>
                      <a:r>
                        <a:rPr lang="en-US" sz="2000" b="1" dirty="0" err="1" smtClean="0">
                          <a:solidFill>
                            <a:srgbClr val="000000"/>
                          </a:solidFill>
                          <a:latin typeface="Times New Roman" pitchFamily="18" charset="0"/>
                          <a:cs typeface="Times New Roman" pitchFamily="18" charset="0"/>
                        </a:rPr>
                        <a:t>Bị</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lặp</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lại</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smtClean="0">
                          <a:solidFill>
                            <a:srgbClr val="000000"/>
                          </a:solidFill>
                          <a:latin typeface="Times New Roman" pitchFamily="18" charset="0"/>
                          <a:cs typeface="Times New Roman" pitchFamily="18" charset="0"/>
                        </a:rPr>
                        <a:t>Không</a:t>
                      </a:r>
                      <a:r>
                        <a:rPr lang="en-US" sz="2000" b="1" baseline="0" smtClean="0">
                          <a:solidFill>
                            <a:srgbClr val="000000"/>
                          </a:solidFill>
                          <a:latin typeface="Times New Roman" pitchFamily="18" charset="0"/>
                          <a:cs typeface="Times New Roman" pitchFamily="18" charset="0"/>
                        </a:rPr>
                        <a:t> lặp lại</a:t>
                      </a:r>
                      <a:endParaRPr lang="en-US" sz="2000" b="1">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276436">
                <a:tc>
                  <a:txBody>
                    <a:bodyPr/>
                    <a:lstStyle/>
                    <a:p>
                      <a:r>
                        <a:rPr lang="vi-VN" sz="2000" kern="1200" dirty="0" smtClean="0">
                          <a:solidFill>
                            <a:srgbClr val="000000"/>
                          </a:solidFill>
                          <a:effectLst/>
                          <a:latin typeface="Times New Roman" pitchFamily="18" charset="0"/>
                          <a:ea typeface="+mn-ea"/>
                          <a:cs typeface="Times New Roman" pitchFamily="18" charset="0"/>
                        </a:rPr>
                        <a:t>Những khẳng định nào sau đây đúng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a:t>
                      </a:r>
                      <a:endParaRPr lang="vi-VN"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là</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đơn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vị</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lưu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trữ</a:t>
                      </a:r>
                      <a:r>
                        <a:rPr lang="en-US" sz="2000" kern="1200" baseline="0" dirty="0" smtClean="0">
                          <a:solidFill>
                            <a:srgbClr val="000000"/>
                          </a:solidFill>
                          <a:effectLst/>
                          <a:latin typeface="Times New Roman" pitchFamily="18" charset="0"/>
                          <a:ea typeface="+mn-ea"/>
                          <a:cs typeface="Times New Roman" pitchFamily="18" charset="0"/>
                        </a:rPr>
                        <a:t> </a:t>
                      </a:r>
                      <a:r>
                        <a:rPr lang="vi-VN" sz="2000" kern="1200" dirty="0" smtClean="0">
                          <a:solidFill>
                            <a:srgbClr val="000000"/>
                          </a:solidFill>
                          <a:effectLst/>
                          <a:latin typeface="Times New Roman" pitchFamily="18" charset="0"/>
                          <a:ea typeface="+mn-ea"/>
                          <a:cs typeface="Times New Roman" pitchFamily="18" charset="0"/>
                        </a:rPr>
                        <a:t>thông tin trong máy tính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vi-VN" sz="2000" kern="1200" dirty="0" smtClean="0">
                          <a:solidFill>
                            <a:srgbClr val="000000"/>
                          </a:solidFill>
                          <a:effectLst/>
                          <a:latin typeface="Times New Roman" pitchFamily="18" charset="0"/>
                          <a:ea typeface="+mn-ea"/>
                          <a:cs typeface="Times New Roman" pitchFamily="18" charset="0"/>
                        </a:rPr>
                        <a:t>Tệp luôn được lưu trữ trong một thư mục nhất định</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giống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nhau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cùng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một</a:t>
                      </a:r>
                      <a:r>
                        <a:rPr lang="en-US" sz="2000" kern="1200" baseline="0" dirty="0" smtClean="0">
                          <a:solidFill>
                            <a:srgbClr val="000000"/>
                          </a:solidFill>
                          <a:effectLst/>
                          <a:latin typeface="Times New Roman" pitchFamily="18" charset="0"/>
                          <a:ea typeface="+mn-ea"/>
                          <a:cs typeface="Times New Roman" pitchFamily="18" charset="0"/>
                        </a:rPr>
                        <a:t> t</a:t>
                      </a:r>
                      <a:r>
                        <a:rPr lang="vi-VN" sz="2000" kern="1200" dirty="0" smtClean="0">
                          <a:solidFill>
                            <a:srgbClr val="000000"/>
                          </a:solidFill>
                          <a:effectLst/>
                          <a:latin typeface="Times New Roman" pitchFamily="18" charset="0"/>
                          <a:ea typeface="+mn-ea"/>
                          <a:cs typeface="Times New Roman" pitchFamily="18" charset="0"/>
                        </a:rPr>
                        <a:t>hư mục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chứa</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thư</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mục</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bên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endParaRPr lang="vi-VN" sz="2000" kern="1200" dirty="0" smtClean="0">
                        <a:solidFill>
                          <a:srgbClr val="000000"/>
                        </a:solidFill>
                        <a:effectLst/>
                        <a:latin typeface="Times New Roman" pitchFamily="18" charset="0"/>
                        <a:ea typeface="+mn-ea"/>
                        <a:cs typeface="Times New Roman" pitchFamily="18" charset="0"/>
                      </a:endParaRPr>
                    </a:p>
                  </a:txBody>
                  <a:tcPr/>
                </a:tc>
                <a:tc>
                  <a:txBody>
                    <a:bodyPr/>
                    <a:lstStyle/>
                    <a:p>
                      <a:r>
                        <a:rPr lang="vi-VN" sz="2000" kern="1200" dirty="0" smtClean="0">
                          <a:solidFill>
                            <a:srgbClr val="000000"/>
                          </a:solidFill>
                          <a:effectLst/>
                          <a:latin typeface="Times New Roman" pitchFamily="18" charset="0"/>
                          <a:ea typeface="+mn-ea"/>
                          <a:cs typeface="Times New Roman" pitchFamily="18" charset="0"/>
                        </a:rPr>
                        <a:t>Những khẳng định nào sau đây đúng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tệp</a:t>
                      </a:r>
                      <a:r>
                        <a:rPr lang="en-US" sz="2000" kern="1200" baseline="0" dirty="0" smtClean="0">
                          <a:solidFill>
                            <a:srgbClr val="000000"/>
                          </a:solidFill>
                          <a:effectLst/>
                          <a:latin typeface="Times New Roman" pitchFamily="18" charset="0"/>
                          <a:ea typeface="+mn-ea"/>
                          <a:cs typeface="Times New Roman" pitchFamily="18" charset="0"/>
                        </a:rPr>
                        <a:t>:</a:t>
                      </a:r>
                      <a:endParaRPr lang="vi-VN"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là</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đơn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vị</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lưu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trữ</a:t>
                      </a:r>
                      <a:r>
                        <a:rPr lang="en-US" sz="2000" kern="1200" baseline="0" dirty="0" smtClean="0">
                          <a:solidFill>
                            <a:srgbClr val="000000"/>
                          </a:solidFill>
                          <a:effectLst/>
                          <a:latin typeface="Times New Roman" pitchFamily="18" charset="0"/>
                          <a:ea typeface="+mn-ea"/>
                          <a:cs typeface="Times New Roman" pitchFamily="18" charset="0"/>
                        </a:rPr>
                        <a:t> </a:t>
                      </a:r>
                      <a:r>
                        <a:rPr lang="vi-VN" sz="2000" kern="1200" dirty="0" smtClean="0">
                          <a:solidFill>
                            <a:srgbClr val="000000"/>
                          </a:solidFill>
                          <a:effectLst/>
                          <a:latin typeface="Times New Roman" pitchFamily="18" charset="0"/>
                          <a:ea typeface="+mn-ea"/>
                          <a:cs typeface="Times New Roman" pitchFamily="18" charset="0"/>
                        </a:rPr>
                        <a:t>thông tin trong máy tính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vi-VN" sz="2000" kern="1200" dirty="0" smtClean="0">
                          <a:solidFill>
                            <a:srgbClr val="000000"/>
                          </a:solidFill>
                          <a:effectLst/>
                          <a:latin typeface="Times New Roman" pitchFamily="18" charset="0"/>
                          <a:ea typeface="+mn-ea"/>
                          <a:cs typeface="Times New Roman" pitchFamily="18" charset="0"/>
                        </a:rPr>
                        <a:t>luôn được lưu trữ trong một thư mục nhất định</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giống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nhau</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cùng</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một</a:t>
                      </a:r>
                      <a:r>
                        <a:rPr lang="en-US" sz="2000" kern="1200" baseline="0" dirty="0" smtClean="0">
                          <a:solidFill>
                            <a:srgbClr val="000000"/>
                          </a:solidFill>
                          <a:effectLst/>
                          <a:latin typeface="Times New Roman" pitchFamily="18" charset="0"/>
                          <a:ea typeface="+mn-ea"/>
                          <a:cs typeface="Times New Roman" pitchFamily="18" charset="0"/>
                        </a:rPr>
                        <a:t> t</a:t>
                      </a:r>
                      <a:r>
                        <a:rPr lang="vi-VN" sz="2000" kern="1200" dirty="0" smtClean="0">
                          <a:solidFill>
                            <a:srgbClr val="000000"/>
                          </a:solidFill>
                          <a:effectLst/>
                          <a:latin typeface="Times New Roman" pitchFamily="18" charset="0"/>
                          <a:ea typeface="+mn-ea"/>
                          <a:cs typeface="Times New Roman" pitchFamily="18" charset="0"/>
                        </a:rPr>
                        <a:t>hư mục </a:t>
                      </a:r>
                      <a:endParaRPr lang="en-US" sz="2000" kern="1200" dirty="0" smtClean="0">
                        <a:solidFill>
                          <a:srgbClr val="000000"/>
                        </a:solidFill>
                        <a:effectLst/>
                        <a:latin typeface="Times New Roman" pitchFamily="18" charset="0"/>
                        <a:ea typeface="+mn-ea"/>
                        <a:cs typeface="Times New Roman" pitchFamily="18" charset="0"/>
                      </a:endParaRPr>
                    </a:p>
                    <a:p>
                      <a:pPr marL="457200" indent="-457200">
                        <a:buAutoNum type="alphaUcPeriod"/>
                      </a:pPr>
                      <a:r>
                        <a:rPr lang="en-US" sz="2000" kern="1200" baseline="0" dirty="0" err="1" smtClean="0">
                          <a:solidFill>
                            <a:srgbClr val="000000"/>
                          </a:solidFill>
                          <a:effectLst/>
                          <a:latin typeface="Times New Roman" pitchFamily="18" charset="0"/>
                          <a:ea typeface="+mn-ea"/>
                          <a:cs typeface="Times New Roman" pitchFamily="18" charset="0"/>
                        </a:rPr>
                        <a:t>có</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thể</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chứa</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thư</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mục</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bên</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trong</a:t>
                      </a:r>
                      <a:endParaRPr lang="vi-VN" sz="2000" kern="1200" dirty="0" smtClean="0">
                        <a:solidFill>
                          <a:srgbClr val="000000"/>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037077"/>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Viết</a:t>
            </a:r>
            <a:r>
              <a:rPr lang="en-US" sz="2000" b="1" dirty="0" smtClean="0"/>
              <a:t> </a:t>
            </a:r>
            <a:r>
              <a:rPr lang="en-US" sz="2000" b="1" dirty="0" err="1" smtClean="0"/>
              <a:t>chuẩn</a:t>
            </a:r>
            <a:r>
              <a:rPr lang="en-US" sz="2000" b="1" dirty="0" smtClean="0"/>
              <a:t>: </a:t>
            </a:r>
            <a:r>
              <a:rPr lang="en-US" sz="2000" b="1" dirty="0" err="1" smtClean="0">
                <a:solidFill>
                  <a:srgbClr val="0000FF"/>
                </a:solidFill>
              </a:rPr>
              <a:t>Trường</a:t>
            </a:r>
            <a:r>
              <a:rPr lang="en-US" sz="2000" b="1" dirty="0" smtClean="0">
                <a:solidFill>
                  <a:srgbClr val="0000FF"/>
                </a:solidFill>
              </a:rPr>
              <a:t> </a:t>
            </a:r>
            <a:r>
              <a:rPr lang="en-US" sz="2000" b="1" dirty="0" err="1" smtClean="0">
                <a:solidFill>
                  <a:srgbClr val="0000FF"/>
                </a:solidFill>
              </a:rPr>
              <a:t>hợp</a:t>
            </a:r>
            <a:r>
              <a:rPr lang="en-US" sz="2000" b="1" dirty="0" smtClean="0">
                <a:solidFill>
                  <a:srgbClr val="0000FF"/>
                </a:solidFill>
              </a:rPr>
              <a:t> </a:t>
            </a:r>
            <a:r>
              <a:rPr lang="en-US" sz="2000" b="1" dirty="0" err="1" smtClean="0">
                <a:solidFill>
                  <a:srgbClr val="0000FF"/>
                </a:solidFill>
              </a:rPr>
              <a:t>đặc</a:t>
            </a:r>
            <a:r>
              <a:rPr lang="en-US" sz="2000" b="1" dirty="0" smtClean="0">
                <a:solidFill>
                  <a:srgbClr val="0000FF"/>
                </a:solidFill>
              </a:rPr>
              <a:t> </a:t>
            </a:r>
            <a:r>
              <a:rPr lang="en-US" sz="2000" b="1" dirty="0" err="1" smtClean="0">
                <a:solidFill>
                  <a:srgbClr val="0000FF"/>
                </a:solidFill>
              </a:rPr>
              <a:t>biệt</a:t>
            </a:r>
            <a:r>
              <a:rPr lang="en-US" sz="2000" b="1" dirty="0" smtClean="0">
                <a:solidFill>
                  <a:srgbClr val="0000FF"/>
                </a:solidFill>
              </a:rPr>
              <a:t> </a:t>
            </a:r>
            <a:r>
              <a:rPr lang="en-US" sz="2000" b="1" dirty="0" err="1" smtClean="0"/>
              <a:t>có</a:t>
            </a:r>
            <a:r>
              <a:rPr lang="en-US" sz="2000" b="1" dirty="0" smtClean="0"/>
              <a:t> </a:t>
            </a:r>
            <a:r>
              <a:rPr lang="en-US" sz="2000" b="1" dirty="0" err="1" smtClean="0"/>
              <a:t>thể</a:t>
            </a:r>
            <a:r>
              <a:rPr lang="en-US" sz="2000" b="1" dirty="0" smtClean="0"/>
              <a:t> </a:t>
            </a:r>
            <a:r>
              <a:rPr lang="en-US" sz="2000" b="1" dirty="0" err="1" smtClean="0"/>
              <a:t>lặp</a:t>
            </a:r>
            <a:r>
              <a:rPr lang="en-US" sz="2000" b="1" dirty="0" smtClean="0"/>
              <a:t> </a:t>
            </a:r>
            <a:r>
              <a:rPr lang="en-US" sz="2000" b="1" dirty="0" err="1" smtClean="0"/>
              <a:t>lại</a:t>
            </a:r>
            <a:r>
              <a:rPr lang="en-US" sz="2000" b="1" dirty="0" smtClean="0"/>
              <a:t> </a:t>
            </a:r>
            <a:r>
              <a:rPr lang="en-US" sz="2000" b="1" dirty="0" err="1" smtClean="0"/>
              <a:t>từ</a:t>
            </a:r>
            <a:r>
              <a:rPr lang="en-US" sz="2000" b="1" dirty="0" smtClean="0"/>
              <a:t> </a:t>
            </a:r>
            <a:r>
              <a:rPr lang="en-US" sz="2000" b="1" dirty="0" err="1" smtClean="0"/>
              <a:t>hoặc</a:t>
            </a:r>
            <a:r>
              <a:rPr lang="en-US" sz="2000" b="1" dirty="0" smtClean="0"/>
              <a:t> </a:t>
            </a:r>
            <a:r>
              <a:rPr lang="en-US" sz="2000" b="1" dirty="0" err="1" smtClean="0"/>
              <a:t>nhóm</a:t>
            </a:r>
            <a:r>
              <a:rPr lang="en-US" sz="2000" b="1" dirty="0" smtClean="0"/>
              <a:t> </a:t>
            </a:r>
            <a:r>
              <a:rPr lang="en-US" sz="2000" b="1" dirty="0" err="1" smtClean="0"/>
              <a:t>từ</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phương</a:t>
            </a:r>
            <a:r>
              <a:rPr lang="en-US" sz="2000" b="1" dirty="0" smtClean="0"/>
              <a:t> </a:t>
            </a:r>
            <a:r>
              <a:rPr lang="en-US" sz="2000" b="1" dirty="0" err="1" smtClean="0"/>
              <a:t>án</a:t>
            </a:r>
            <a:endParaRPr lang="en-US" sz="2000" b="1" dirty="0" smtClean="0"/>
          </a:p>
        </p:txBody>
      </p:sp>
      <p:sp>
        <p:nvSpPr>
          <p:cNvPr id="2" name="Rectangle 1"/>
          <p:cNvSpPr/>
          <p:nvPr/>
        </p:nvSpPr>
        <p:spPr>
          <a:xfrm>
            <a:off x="787400" y="2590800"/>
            <a:ext cx="8051800" cy="3631763"/>
          </a:xfrm>
          <a:prstGeom prst="rect">
            <a:avLst/>
          </a:prstGeom>
        </p:spPr>
        <p:txBody>
          <a:bodyPr wrap="square">
            <a:spAutoFit/>
          </a:bodyPr>
          <a:lstStyle/>
          <a:p>
            <a:pPr marL="400050" lvl="1" indent="0" algn="just">
              <a:spcBef>
                <a:spcPts val="300"/>
              </a:spcBef>
              <a:buNone/>
            </a:pPr>
            <a:r>
              <a:rPr lang="en-US" sz="2000" b="1" dirty="0" smtClean="0">
                <a:solidFill>
                  <a:srgbClr val="000000"/>
                </a:solidFill>
                <a:latin typeface="Times New Roman" pitchFamily="18" charset="0"/>
                <a:cs typeface="Times New Roman" pitchFamily="18" charset="0"/>
              </a:rPr>
              <a:t>VD: </a:t>
            </a:r>
            <a:r>
              <a:rPr lang="vi-VN" sz="2000" dirty="0" smtClean="0">
                <a:solidFill>
                  <a:srgbClr val="000000"/>
                </a:solidFill>
                <a:latin typeface="Times New Roman" pitchFamily="18" charset="0"/>
                <a:cs typeface="Times New Roman" pitchFamily="18" charset="0"/>
              </a:rPr>
              <a:t>Trong phần mềm trò chơi khám phá rừng nhiệt đới, ta không thể dùng chuột để chọn các con vật và kéo thả chuột để đưa chúng đến vị trí của nó, vì lí do nào dưới đây:</a:t>
            </a: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dùng </a:t>
            </a:r>
            <a:r>
              <a:rPr lang="vi-VN" sz="2000" dirty="0" smtClean="0">
                <a:solidFill>
                  <a:srgbClr val="000000"/>
                </a:solidFill>
                <a:latin typeface="Times New Roman" pitchFamily="18" charset="0"/>
                <a:cs typeface="Times New Roman" pitchFamily="18" charset="0"/>
              </a:rPr>
              <a:t>bàn phím để di chuyển các con vật sau khi chọn nó bằng chuột</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nháy </a:t>
            </a:r>
            <a:r>
              <a:rPr lang="vi-VN" sz="2000" dirty="0" smtClean="0">
                <a:solidFill>
                  <a:srgbClr val="000000"/>
                </a:solidFill>
                <a:latin typeface="Times New Roman" pitchFamily="18" charset="0"/>
                <a:cs typeface="Times New Roman" pitchFamily="18" charset="0"/>
              </a:rPr>
              <a:t>chuột vào con vật, nó sẽ “gắn” với con trỏ chuột. Di chuyển chuột đến đúng vị trí của con vật và nháy chuột, con vật sẽ tự động vào chỗ của nó.</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dùn</a:t>
            </a:r>
            <a:r>
              <a:rPr lang="vi-VN" sz="2000" dirty="0" smtClean="0">
                <a:solidFill>
                  <a:srgbClr val="000000"/>
                </a:solidFill>
                <a:latin typeface="Times New Roman" pitchFamily="18" charset="0"/>
                <a:cs typeface="Times New Roman" pitchFamily="18" charset="0"/>
              </a:rPr>
              <a:t>g nút chuột phải để chọn các con vật và kéo thả chuột để đưa con vật đến vị trí của nó</a:t>
            </a:r>
            <a:endParaRPr lang="en-US" sz="2000" dirty="0" smtClean="0">
              <a:solidFill>
                <a:srgbClr val="000000"/>
              </a:solidFill>
              <a:latin typeface="Times New Roman" pitchFamily="18" charset="0"/>
              <a:cs typeface="Times New Roman" pitchFamily="18" charset="0"/>
            </a:endParaRPr>
          </a:p>
          <a:p>
            <a:pPr marL="857250" lvl="1" indent="-457200" algn="just">
              <a:spcBef>
                <a:spcPts val="300"/>
              </a:spcBef>
              <a:buSzPct val="100000"/>
              <a:buFont typeface="+mj-lt"/>
              <a:buAutoNum type="alphaUcPeriod"/>
            </a:pPr>
            <a:r>
              <a:rPr lang="vi-VN" sz="2000" dirty="0" smtClean="0">
                <a:solidFill>
                  <a:srgbClr val="0000FF"/>
                </a:solidFill>
                <a:latin typeface="Times New Roman" pitchFamily="18" charset="0"/>
                <a:cs typeface="Times New Roman" pitchFamily="18" charset="0"/>
              </a:rPr>
              <a:t>Ta phải nháy</a:t>
            </a:r>
            <a:r>
              <a:rPr lang="vi-VN" sz="2000" dirty="0" smtClean="0">
                <a:solidFill>
                  <a:srgbClr val="000000"/>
                </a:solidFill>
                <a:latin typeface="Times New Roman" pitchFamily="18" charset="0"/>
                <a:cs typeface="Times New Roman" pitchFamily="18" charset="0"/>
              </a:rPr>
              <a:t> đúp chuột vào con vật để nó tự động vào chỗ của mình.</a:t>
            </a:r>
            <a:endParaRPr lang="en-US" sz="2000" dirty="0" smtClean="0">
              <a:solidFill>
                <a:srgbClr val="000000"/>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740537"/>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hình thức (từ loại, đồ dài, …)</a:t>
            </a:r>
          </a:p>
        </p:txBody>
      </p:sp>
      <p:graphicFrame>
        <p:nvGraphicFramePr>
          <p:cNvPr id="8" name="Table 7"/>
          <p:cNvGraphicFramePr>
            <a:graphicFrameLocks noGrp="1"/>
          </p:cNvGraphicFramePr>
          <p:nvPr>
            <p:extLst>
              <p:ext uri="{D42A27DB-BD31-4B8C-83A1-F6EECF244321}">
                <p14:modId xmlns:p14="http://schemas.microsoft.com/office/powerpoint/2010/main" val="4181505876"/>
              </p:ext>
            </p:extLst>
          </p:nvPr>
        </p:nvGraphicFramePr>
        <p:xfrm>
          <a:off x="534158" y="2514600"/>
          <a:ext cx="8382000" cy="3535680"/>
        </p:xfrm>
        <a:graphic>
          <a:graphicData uri="http://schemas.openxmlformats.org/drawingml/2006/table">
            <a:tbl>
              <a:tblPr firstRow="1" bandRow="1">
                <a:tableStyleId>{5940675A-B579-460E-94D1-54222C63F5DA}</a:tableStyleId>
              </a:tblPr>
              <a:tblGrid>
                <a:gridCol w="4267199">
                  <a:extLst>
                    <a:ext uri="{9D8B030D-6E8A-4147-A177-3AD203B41FA5}">
                      <a16:colId xmlns:a16="http://schemas.microsoft.com/office/drawing/2014/main" xmlns="" val="20000"/>
                    </a:ext>
                  </a:extLst>
                </a:gridCol>
                <a:gridCol w="4114801">
                  <a:extLst>
                    <a:ext uri="{9D8B030D-6E8A-4147-A177-3AD203B41FA5}">
                      <a16:colId xmlns:a16="http://schemas.microsoft.com/office/drawing/2014/main" xmlns="" val="20001"/>
                    </a:ext>
                  </a:extLst>
                </a:gridCol>
              </a:tblGrid>
              <a:tr h="381000">
                <a:tc>
                  <a:txBody>
                    <a:bodyPr/>
                    <a:lstStyle/>
                    <a:p>
                      <a:pPr algn="ctr"/>
                      <a:r>
                        <a:rPr lang="en-US" sz="2000" b="1" dirty="0" err="1" smtClean="0">
                          <a:solidFill>
                            <a:srgbClr val="000000"/>
                          </a:solidFill>
                          <a:latin typeface="Times New Roman" pitchFamily="18" charset="0"/>
                          <a:cs typeface="Times New Roman" pitchFamily="18" charset="0"/>
                        </a:rPr>
                        <a:t>Không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đồng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nhất</a:t>
                      </a:r>
                      <a:endParaRPr lang="en-US" sz="2000" b="1" dirty="0">
                        <a:solidFill>
                          <a:srgbClr val="000000"/>
                        </a:solidFill>
                        <a:latin typeface="Times New Roman" pitchFamily="18" charset="0"/>
                        <a:cs typeface="Times New Roman" pitchFamily="18" charset="0"/>
                      </a:endParaRPr>
                    </a:p>
                  </a:txBody>
                  <a:tcPr/>
                </a:tc>
                <a:tc>
                  <a:txBody>
                    <a:bodyPr/>
                    <a:lstStyle/>
                    <a:p>
                      <a:pPr algn="ctr"/>
                      <a:r>
                        <a:rPr lang="en-US" sz="2000" b="1" dirty="0" err="1" smtClean="0">
                          <a:solidFill>
                            <a:srgbClr val="000000"/>
                          </a:solidFill>
                          <a:latin typeface="Times New Roman" pitchFamily="18" charset="0"/>
                          <a:cs typeface="Times New Roman" pitchFamily="18" charset="0"/>
                        </a:rPr>
                        <a:t>Đồng</a:t>
                      </a:r>
                      <a:r>
                        <a:rPr lang="en-US" sz="2000" b="1" baseline="0" dirty="0" smtClean="0">
                          <a:solidFill>
                            <a:srgbClr val="000000"/>
                          </a:solidFill>
                          <a:latin typeface="Times New Roman" pitchFamily="18" charset="0"/>
                          <a:cs typeface="Times New Roman" pitchFamily="18" charset="0"/>
                        </a:rPr>
                        <a:t> </a:t>
                      </a:r>
                      <a:r>
                        <a:rPr lang="en-US" sz="2000" b="1" baseline="0" dirty="0" err="1" smtClean="0">
                          <a:solidFill>
                            <a:srgbClr val="000000"/>
                          </a:solidFill>
                          <a:latin typeface="Times New Roman" pitchFamily="18" charset="0"/>
                          <a:cs typeface="Times New Roman" pitchFamily="18" charset="0"/>
                        </a:rPr>
                        <a:t>nhất</a:t>
                      </a:r>
                      <a:endParaRPr lang="en-US" sz="2000" b="1"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866900">
                <a:tc>
                  <a:txBody>
                    <a:bodyPr/>
                    <a:lstStyle/>
                    <a:p>
                      <a:r>
                        <a:rPr lang="en-US" sz="2000" kern="1200" dirty="0" err="1" smtClean="0">
                          <a:solidFill>
                            <a:srgbClr val="000000"/>
                          </a:solidFill>
                          <a:effectLst/>
                          <a:latin typeface="Times New Roman" pitchFamily="18" charset="0"/>
                          <a:ea typeface="+mn-ea"/>
                          <a:cs typeface="Times New Roman" pitchFamily="18" charset="0"/>
                        </a:rPr>
                        <a:t>Trong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màn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hình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Học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tiếng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của</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phần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mềm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Alphabe</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yêu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ví</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dụ</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một</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có</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đó</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nháy</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đâu</a:t>
                      </a:r>
                      <a:r>
                        <a:rPr lang="en-US" sz="2000" kern="1200" dirty="0" smtClean="0">
                          <a:solidFill>
                            <a:srgbClr val="000000"/>
                          </a:solidFill>
                          <a:effectLst/>
                          <a:latin typeface="Times New Roman" pitchFamily="18" charset="0"/>
                          <a:ea typeface="+mn-ea"/>
                          <a:cs typeface="Times New Roman" pitchFamily="18" charset="0"/>
                        </a:rPr>
                        <a:t>?</a:t>
                      </a:r>
                    </a:p>
                    <a:p>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FF0000"/>
                          </a:solidFill>
                          <a:effectLst/>
                          <a:latin typeface="Times New Roman" pitchFamily="18" charset="0"/>
                          <a:ea typeface="+mn-ea"/>
                          <a:cs typeface="Times New Roman" pitchFamily="18" charset="0"/>
                        </a:rPr>
                        <a:t>nháy</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baseline="0" dirty="0" err="1" smtClean="0">
                          <a:solidFill>
                            <a:srgbClr val="000000"/>
                          </a:solidFill>
                          <a:effectLst/>
                          <a:latin typeface="Times New Roman" pitchFamily="18" charset="0"/>
                          <a:ea typeface="+mn-ea"/>
                          <a:cs typeface="Times New Roman" pitchFamily="18" charset="0"/>
                        </a:rPr>
                        <a:t>vào</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FF0000"/>
                          </a:solidFill>
                          <a:effectLst/>
                          <a:latin typeface="Times New Roman" pitchFamily="18" charset="0"/>
                          <a:ea typeface="+mn-ea"/>
                          <a:cs typeface="Times New Roman" pitchFamily="18" charset="0"/>
                        </a:rPr>
                        <a:t>hình</a:t>
                      </a:r>
                      <a:r>
                        <a:rPr lang="en-US" sz="2000" kern="1200" baseline="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công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tắc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trên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tường</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C)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hỏi</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D) </a:t>
                      </a:r>
                      <a:r>
                        <a:rPr lang="en-US" sz="2000" kern="1200" dirty="0" err="1" smtClean="0">
                          <a:solidFill>
                            <a:srgbClr val="000000"/>
                          </a:solidFill>
                          <a:effectLst/>
                          <a:latin typeface="Times New Roman" pitchFamily="18" charset="0"/>
                          <a:ea typeface="+mn-ea"/>
                          <a:cs typeface="Times New Roman" pitchFamily="18" charset="0"/>
                        </a:rPr>
                        <a:t>tấm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bảng</a:t>
                      </a:r>
                      <a:endParaRPr lang="en-US" sz="2000" dirty="0">
                        <a:solidFill>
                          <a:srgbClr val="000000"/>
                        </a:solidFill>
                        <a:latin typeface="Times New Roman" pitchFamily="18" charset="0"/>
                        <a:cs typeface="Times New Roman" pitchFamily="18" charset="0"/>
                      </a:endParaRPr>
                    </a:p>
                  </a:txBody>
                  <a:tcPr/>
                </a:tc>
                <a:tc>
                  <a:txBody>
                    <a:bodyPr/>
                    <a:lstStyle/>
                    <a:p>
                      <a:r>
                        <a:rPr lang="en-US" sz="2000" kern="1200" dirty="0" err="1" smtClean="0">
                          <a:solidFill>
                            <a:srgbClr val="000000"/>
                          </a:solidFill>
                          <a:effectLst/>
                          <a:latin typeface="Times New Roman" pitchFamily="18" charset="0"/>
                          <a:ea typeface="+mn-ea"/>
                          <a:cs typeface="Times New Roman" pitchFamily="18" charset="0"/>
                        </a:rPr>
                        <a:t>Trong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màn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hình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Học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tiếng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Anh</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của</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phần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mềm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Alphabe</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để</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yêu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ví</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dụ</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về</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một</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từ</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có</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đầu</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tiên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nào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đó</a:t>
                      </a:r>
                      <a:r>
                        <a:rPr lang="en-US" sz="2000" kern="1200" dirty="0" smtClean="0">
                          <a:solidFill>
                            <a:srgbClr val="000000"/>
                          </a:solidFill>
                          <a:effectLst/>
                          <a:latin typeface="Times New Roman" pitchFamily="18" charset="0"/>
                          <a:ea typeface="+mn-ea"/>
                          <a:cs typeface="Times New Roman" pitchFamily="18" charset="0"/>
                        </a:rPr>
                        <a:t>, ta </a:t>
                      </a:r>
                      <a:r>
                        <a:rPr lang="en-US" sz="2000" kern="1200" dirty="0" err="1" smtClean="0">
                          <a:solidFill>
                            <a:srgbClr val="000000"/>
                          </a:solidFill>
                          <a:effectLst/>
                          <a:latin typeface="Times New Roman" pitchFamily="18" charset="0"/>
                          <a:ea typeface="+mn-ea"/>
                          <a:cs typeface="Times New Roman" pitchFamily="18" charset="0"/>
                        </a:rPr>
                        <a:t>nháy</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vào</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đâu</a:t>
                      </a:r>
                      <a:r>
                        <a:rPr lang="en-US" sz="2000" kern="1200" dirty="0" smtClean="0">
                          <a:solidFill>
                            <a:srgbClr val="000000"/>
                          </a:solidFill>
                          <a:effectLst/>
                          <a:latin typeface="Times New Roman" pitchFamily="18" charset="0"/>
                          <a:ea typeface="+mn-ea"/>
                          <a:cs typeface="Times New Roman" pitchFamily="18" charset="0"/>
                        </a:rPr>
                        <a:t>?</a:t>
                      </a:r>
                    </a:p>
                    <a:p>
                      <a:r>
                        <a:rPr lang="en-US" sz="2000" kern="1200" dirty="0" smtClean="0">
                          <a:solidFill>
                            <a:srgbClr val="000000"/>
                          </a:solidFill>
                          <a:effectLst/>
                          <a:latin typeface="Times New Roman" pitchFamily="18" charset="0"/>
                          <a:ea typeface="+mn-ea"/>
                          <a:cs typeface="Times New Roman" pitchFamily="18" charset="0"/>
                        </a:rPr>
                        <a:t>A) </a:t>
                      </a:r>
                      <a:r>
                        <a:rPr lang="en-US" sz="2000" kern="1200" dirty="0" err="1" smtClean="0">
                          <a:solidFill>
                            <a:srgbClr val="000000"/>
                          </a:solidFill>
                          <a:effectLst/>
                          <a:latin typeface="Times New Roman" pitchFamily="18" charset="0"/>
                          <a:ea typeface="+mn-ea"/>
                          <a:cs typeface="Times New Roman" pitchFamily="18" charset="0"/>
                        </a:rPr>
                        <a:t>chú</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khỉ</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B) </a:t>
                      </a:r>
                      <a:r>
                        <a:rPr lang="en-US" sz="2000" kern="1200" dirty="0" err="1" smtClean="0">
                          <a:solidFill>
                            <a:srgbClr val="000000"/>
                          </a:solidFill>
                          <a:effectLst/>
                          <a:latin typeface="Times New Roman" pitchFamily="18" charset="0"/>
                          <a:ea typeface="+mn-ea"/>
                          <a:cs typeface="Times New Roman" pitchFamily="18" charset="0"/>
                        </a:rPr>
                        <a:t>công</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tắc</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trên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tường</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C) </a:t>
                      </a:r>
                      <a:r>
                        <a:rPr lang="en-US" sz="2000" kern="1200" dirty="0" err="1" smtClean="0">
                          <a:solidFill>
                            <a:srgbClr val="000000"/>
                          </a:solidFill>
                          <a:effectLst/>
                          <a:latin typeface="Times New Roman" pitchFamily="18" charset="0"/>
                          <a:ea typeface="+mn-ea"/>
                          <a:cs typeface="Times New Roman" pitchFamily="18" charset="0"/>
                        </a:rPr>
                        <a:t>chữ</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cái</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cần</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hỏi</a:t>
                      </a:r>
                      <a:endParaRPr lang="en-US" sz="2000" kern="1200" dirty="0" smtClean="0">
                        <a:solidFill>
                          <a:srgbClr val="000000"/>
                        </a:solidFill>
                        <a:effectLst/>
                        <a:latin typeface="Times New Roman" pitchFamily="18" charset="0"/>
                        <a:ea typeface="+mn-ea"/>
                        <a:cs typeface="Times New Roman" pitchFamily="18" charset="0"/>
                      </a:endParaRPr>
                    </a:p>
                    <a:p>
                      <a:r>
                        <a:rPr lang="en-US" sz="2000" kern="1200" dirty="0" smtClean="0">
                          <a:solidFill>
                            <a:srgbClr val="000000"/>
                          </a:solidFill>
                          <a:effectLst/>
                          <a:latin typeface="Times New Roman" pitchFamily="18" charset="0"/>
                          <a:ea typeface="+mn-ea"/>
                          <a:cs typeface="Times New Roman" pitchFamily="18" charset="0"/>
                        </a:rPr>
                        <a:t>D) </a:t>
                      </a:r>
                      <a:r>
                        <a:rPr lang="en-US" sz="2000" kern="1200" dirty="0" err="1" smtClean="0">
                          <a:solidFill>
                            <a:srgbClr val="000000"/>
                          </a:solidFill>
                          <a:effectLst/>
                          <a:latin typeface="Times New Roman" pitchFamily="18" charset="0"/>
                          <a:ea typeface="+mn-ea"/>
                          <a:cs typeface="Times New Roman" pitchFamily="18" charset="0"/>
                        </a:rPr>
                        <a:t>tấm</a:t>
                      </a:r>
                      <a:r>
                        <a:rPr lang="en-US" sz="2000" kern="1200" dirty="0" smtClean="0">
                          <a:solidFill>
                            <a:srgbClr val="000000"/>
                          </a:solidFill>
                          <a:effectLst/>
                          <a:latin typeface="Times New Roman" pitchFamily="18" charset="0"/>
                          <a:ea typeface="+mn-ea"/>
                          <a:cs typeface="Times New Roman" pitchFamily="18" charset="0"/>
                        </a:rPr>
                        <a:t> </a:t>
                      </a:r>
                      <a:r>
                        <a:rPr lang="en-US" sz="2000" kern="1200" dirty="0" err="1" smtClean="0">
                          <a:solidFill>
                            <a:srgbClr val="000000"/>
                          </a:solidFill>
                          <a:effectLst/>
                          <a:latin typeface="Times New Roman" pitchFamily="18" charset="0"/>
                          <a:ea typeface="+mn-ea"/>
                          <a:cs typeface="Times New Roman" pitchFamily="18" charset="0"/>
                        </a:rPr>
                        <a:t>bảng</a:t>
                      </a:r>
                      <a:endParaRPr lang="en-US" sz="2000" dirty="0" smtClean="0">
                        <a:solidFill>
                          <a:srgbClr val="000000"/>
                        </a:solidFill>
                        <a:latin typeface="Times New Roman" pitchFamily="18" charset="0"/>
                        <a:cs typeface="Times New Roman" pitchFamily="18" charset="0"/>
                      </a:endParaRPr>
                    </a:p>
                    <a:p>
                      <a:endParaRPr lang="en-US" sz="2000" dirty="0">
                        <a:solidFill>
                          <a:srgbClr val="000000"/>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sp>
        <p:nvSpPr>
          <p:cNvPr id="9" name="TextBox 8"/>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11"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665100"/>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hình thức (từ loại, đồ dài, …)</a:t>
            </a:r>
          </a:p>
        </p:txBody>
      </p:sp>
      <p:sp>
        <p:nvSpPr>
          <p:cNvPr id="2" name="Rectangle 1"/>
          <p:cNvSpPr/>
          <p:nvPr/>
        </p:nvSpPr>
        <p:spPr>
          <a:xfrm>
            <a:off x="609600" y="2514600"/>
            <a:ext cx="7975600" cy="3444020"/>
          </a:xfrm>
          <a:prstGeom prst="rect">
            <a:avLst/>
          </a:prstGeom>
        </p:spPr>
        <p:txBody>
          <a:bodyPr wrap="square">
            <a:spAutoFit/>
          </a:bodyPr>
          <a:lstStyle/>
          <a:p>
            <a:pPr lvl="1" algn="just">
              <a:lnSpc>
                <a:spcPct val="110000"/>
              </a:lnSpc>
            </a:pPr>
            <a:r>
              <a:rPr lang="en-US" sz="2200" b="1" dirty="0" err="1" smtClean="0">
                <a:solidFill>
                  <a:srgbClr val="000000"/>
                </a:solidFill>
                <a:latin typeface="Times New Roman" pitchFamily="18" charset="0"/>
                <a:cs typeface="Times New Roman" pitchFamily="18" charset="0"/>
              </a:rPr>
              <a:t>Ví</a:t>
            </a:r>
            <a:r>
              <a:rPr lang="en-US" sz="2200" b="1" dirty="0" smtClean="0">
                <a:solidFill>
                  <a:srgbClr val="000000"/>
                </a:solidFill>
                <a:latin typeface="Times New Roman" pitchFamily="18" charset="0"/>
                <a:cs typeface="Times New Roman" pitchFamily="18" charset="0"/>
              </a:rPr>
              <a:t> </a:t>
            </a:r>
            <a:r>
              <a:rPr lang="en-US" sz="2200" b="1" dirty="0" err="1" smtClean="0">
                <a:solidFill>
                  <a:srgbClr val="000000"/>
                </a:solidFill>
                <a:latin typeface="Times New Roman" pitchFamily="18" charset="0"/>
                <a:cs typeface="Times New Roman" pitchFamily="18" charset="0"/>
              </a:rPr>
              <a:t>dụ</a:t>
            </a:r>
            <a:r>
              <a:rPr lang="en-US" sz="2200" b="1" dirty="0" smtClean="0">
                <a:solidFill>
                  <a:srgbClr val="000000"/>
                </a:solidFill>
                <a:latin typeface="Times New Roman" pitchFamily="18" charset="0"/>
                <a:cs typeface="Times New Roman" pitchFamily="18" charset="0"/>
              </a:rPr>
              <a: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Khi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thực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hiện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những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việc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dưới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đây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mô</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tả</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đúng</a:t>
            </a:r>
            <a:r>
              <a:rPr lang="en-US" sz="2200" dirty="0" smtClean="0">
                <a:solidFill>
                  <a:srgbClr val="000000"/>
                </a:solidFill>
                <a:latin typeface="Times New Roman" pitchFamily="18" charset="0"/>
                <a:cs typeface="Times New Roman" pitchFamily="18" charset="0"/>
              </a:rPr>
              <a:t>?</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Chọn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cụ</a:t>
            </a:r>
            <a:r>
              <a:rPr lang="en-US" sz="2200" dirty="0" smtClean="0">
                <a:solidFill>
                  <a:srgbClr val="000000"/>
                </a:solidFill>
                <a:latin typeface="Times New Roman" pitchFamily="18" charset="0"/>
                <a:cs typeface="Times New Roman" pitchFamily="18" charset="0"/>
              </a:rPr>
              <a:t> Pick Color  </a:t>
            </a:r>
            <a:r>
              <a:rPr lang="en-US" sz="2200" dirty="0" err="1" smtClean="0">
                <a:solidFill>
                  <a:srgbClr val="000000"/>
                </a:solidFill>
                <a:latin typeface="Times New Roman" pitchFamily="18" charset="0"/>
                <a:cs typeface="Times New Roman" pitchFamily="18" charset="0"/>
              </a:rPr>
              <a:t>để</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bắt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đầu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endParaRPr lang="en-US" sz="22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phải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hình</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vẽ</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nếu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muốn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sang </a:t>
            </a:r>
            <a:r>
              <a:rPr lang="en-US" sz="2200" i="1" dirty="0" smtClean="0">
                <a:solidFill>
                  <a:srgbClr val="000000"/>
                </a:solidFill>
                <a:latin typeface="Times New Roman" pitchFamily="18" charset="0"/>
                <a:cs typeface="Times New Roman" pitchFamily="18" charset="0"/>
              </a:rPr>
              <a:t>ô </a:t>
            </a:r>
            <a:r>
              <a:rPr lang="en-US" sz="2200" i="1" dirty="0" err="1" smtClean="0">
                <a:solidFill>
                  <a:srgbClr val="000000"/>
                </a:solidFill>
                <a:latin typeface="Times New Roman" pitchFamily="18" charset="0"/>
                <a:cs typeface="Times New Roman" pitchFamily="18" charset="0"/>
              </a:rPr>
              <a:t>hiển</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thị</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màu</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vẽ</a:t>
            </a:r>
            <a:r>
              <a:rPr lang="en-US" sz="2200" i="1" dirty="0" smtClean="0">
                <a:solidFill>
                  <a:srgbClr val="000000"/>
                </a:solidFill>
                <a:latin typeface="Times New Roman" pitchFamily="18" charset="0"/>
                <a:cs typeface="Times New Roman" pitchFamily="18" charset="0"/>
              </a:rPr>
              <a:t> </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trái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vào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phần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hình</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vẽ</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nếu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muốn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đó</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được</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r>
              <a:rPr lang="en-US" sz="2200" dirty="0" smtClean="0">
                <a:solidFill>
                  <a:srgbClr val="000000"/>
                </a:solidFill>
                <a:latin typeface="Times New Roman" pitchFamily="18" charset="0"/>
                <a:cs typeface="Times New Roman" pitchFamily="18" charset="0"/>
              </a:rPr>
              <a:t> sang </a:t>
            </a:r>
            <a:r>
              <a:rPr lang="en-US" sz="2200" i="1" dirty="0" smtClean="0">
                <a:solidFill>
                  <a:srgbClr val="000000"/>
                </a:solidFill>
                <a:latin typeface="Times New Roman" pitchFamily="18" charset="0"/>
                <a:cs typeface="Times New Roman" pitchFamily="18" charset="0"/>
              </a:rPr>
              <a:t>ô </a:t>
            </a:r>
            <a:r>
              <a:rPr lang="en-US" sz="2200" i="1" dirty="0" err="1" smtClean="0">
                <a:solidFill>
                  <a:srgbClr val="000000"/>
                </a:solidFill>
                <a:latin typeface="Times New Roman" pitchFamily="18" charset="0"/>
                <a:cs typeface="Times New Roman" pitchFamily="18" charset="0"/>
              </a:rPr>
              <a:t>hiển</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thị</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màu</a:t>
            </a:r>
            <a:r>
              <a:rPr lang="en-US" sz="2200" i="1" dirty="0" smtClean="0">
                <a:solidFill>
                  <a:srgbClr val="000000"/>
                </a:solidFill>
                <a:latin typeface="Times New Roman" pitchFamily="18" charset="0"/>
                <a:cs typeface="Times New Roman" pitchFamily="18" charset="0"/>
              </a:rPr>
              <a:t> </a:t>
            </a:r>
            <a:r>
              <a:rPr lang="en-US" sz="2200" i="1" dirty="0" err="1" smtClean="0">
                <a:solidFill>
                  <a:srgbClr val="000000"/>
                </a:solidFill>
                <a:latin typeface="Times New Roman" pitchFamily="18" charset="0"/>
                <a:cs typeface="Times New Roman" pitchFamily="18" charset="0"/>
              </a:rPr>
              <a:t>nền</a:t>
            </a:r>
            <a:r>
              <a:rPr lang="en-US" sz="2200" dirty="0" smtClean="0">
                <a:solidFill>
                  <a:srgbClr val="000000"/>
                </a:solidFill>
                <a:latin typeface="Times New Roman" pitchFamily="18" charset="0"/>
                <a:cs typeface="Times New Roman" pitchFamily="18" charset="0"/>
              </a:rPr>
              <a:t> </a:t>
            </a:r>
          </a:p>
          <a:p>
            <a:pPr marL="914400" lvl="1" indent="-457200" algn="just">
              <a:lnSpc>
                <a:spcPct val="110000"/>
              </a:lnSpc>
              <a:buSzPct val="100000"/>
              <a:buFont typeface="+mj-lt"/>
              <a:buAutoNum type="alphaUcPeriod"/>
            </a:pPr>
            <a:r>
              <a:rPr lang="en-US" sz="2200" dirty="0" err="1" smtClean="0">
                <a:solidFill>
                  <a:srgbClr val="0000FF"/>
                </a:solidFill>
                <a:latin typeface="Times New Roman" pitchFamily="18" charset="0"/>
                <a:cs typeface="Times New Roman" pitchFamily="18" charset="0"/>
              </a:rPr>
              <a:t>Chọn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công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cụ</a:t>
            </a:r>
            <a:r>
              <a:rPr lang="en-US" sz="2200" dirty="0" smtClean="0">
                <a:solidFill>
                  <a:srgbClr val="000000"/>
                </a:solidFill>
                <a:latin typeface="Times New Roman" pitchFamily="18" charset="0"/>
                <a:cs typeface="Times New Roman" pitchFamily="18" charset="0"/>
              </a:rPr>
              <a:t> Pick Color  </a:t>
            </a:r>
            <a:r>
              <a:rPr lang="en-US" sz="2200" dirty="0" err="1" smtClean="0">
                <a:solidFill>
                  <a:srgbClr val="000000"/>
                </a:solidFill>
                <a:latin typeface="Times New Roman" pitchFamily="18" charset="0"/>
                <a:cs typeface="Times New Roman" pitchFamily="18" charset="0"/>
              </a:rPr>
              <a:t>để</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nháy</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chuột</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lên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nơi</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cần</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tô</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bằng</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màu</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vừa</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sao</a:t>
            </a:r>
            <a:r>
              <a:rPr lang="en-US" sz="2200" dirty="0" smtClean="0">
                <a:solidFill>
                  <a:srgbClr val="000000"/>
                </a:solidFill>
                <a:latin typeface="Times New Roman" pitchFamily="18" charset="0"/>
                <a:cs typeface="Times New Roman" pitchFamily="18" charset="0"/>
              </a:rPr>
              <a:t> </a:t>
            </a:r>
            <a:r>
              <a:rPr lang="en-US" sz="2200" dirty="0" err="1" smtClean="0">
                <a:solidFill>
                  <a:srgbClr val="000000"/>
                </a:solidFill>
                <a:latin typeface="Times New Roman" pitchFamily="18" charset="0"/>
                <a:cs typeface="Times New Roman" pitchFamily="18" charset="0"/>
              </a:rPr>
              <a:t>chép</a:t>
            </a:r>
            <a:endParaRPr lang="en-US" sz="2200" dirty="0">
              <a:solidFill>
                <a:srgbClr val="000000"/>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948187"/>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5720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Các phương án đồng nhất về mặt nội dung, ý nghĩa</a:t>
            </a:r>
          </a:p>
        </p:txBody>
      </p:sp>
      <p:sp>
        <p:nvSpPr>
          <p:cNvPr id="2" name="Rectangle 1"/>
          <p:cNvSpPr/>
          <p:nvPr/>
        </p:nvSpPr>
        <p:spPr>
          <a:xfrm>
            <a:off x="609600" y="2514600"/>
            <a:ext cx="7975600" cy="3485506"/>
          </a:xfrm>
          <a:prstGeom prst="rect">
            <a:avLst/>
          </a:prstGeom>
        </p:spPr>
        <p:txBody>
          <a:bodyPr wrap="square">
            <a:spAutoFit/>
          </a:bodyPr>
          <a:lstStyle/>
          <a:p>
            <a:pPr lvl="1" algn="just">
              <a:lnSpc>
                <a:spcPct val="110000"/>
              </a:lnSpc>
            </a:pPr>
            <a:r>
              <a:rPr lang="en-US" sz="2000" b="1" dirty="0" err="1" smtClean="0">
                <a:solidFill>
                  <a:srgbClr val="000000"/>
                </a:solidFill>
                <a:latin typeface="Times New Roman" pitchFamily="18" charset="0"/>
                <a:cs typeface="Times New Roman" pitchFamily="18" charset="0"/>
              </a:rPr>
              <a:t>Ví</a:t>
            </a:r>
            <a:r>
              <a:rPr lang="en-US" sz="2000" b="1" dirty="0" smtClean="0">
                <a:solidFill>
                  <a:srgbClr val="000000"/>
                </a:solidFill>
                <a:latin typeface="Times New Roman" pitchFamily="18" charset="0"/>
                <a:cs typeface="Times New Roman" pitchFamily="18" charset="0"/>
              </a:rPr>
              <a:t> </a:t>
            </a:r>
            <a:r>
              <a:rPr lang="en-US" sz="2000" b="1" dirty="0" err="1" smtClean="0">
                <a:solidFill>
                  <a:srgbClr val="000000"/>
                </a:solidFill>
                <a:latin typeface="Times New Roman" pitchFamily="18" charset="0"/>
                <a:cs typeface="Times New Roman" pitchFamily="18" charset="0"/>
              </a:rPr>
              <a:t>dụ</a:t>
            </a:r>
            <a:r>
              <a:rPr lang="en-US" sz="2000" b="1" dirty="0" smtClean="0">
                <a:solidFill>
                  <a:srgbClr val="000000"/>
                </a:solidFill>
                <a:latin typeface="Times New Roman" pitchFamily="18" charset="0"/>
                <a:cs typeface="Times New Roman" pitchFamily="18" charset="0"/>
              </a:rPr>
              <a:t>:</a:t>
            </a:r>
            <a:r>
              <a:rPr lang="en-US" sz="2000" dirty="0" smtClean="0">
                <a:solidFill>
                  <a:srgbClr val="000000"/>
                </a:solidFill>
                <a:latin typeface="Times New Roman" pitchFamily="18" charset="0"/>
                <a:cs typeface="Times New Roman" pitchFamily="18" charset="0"/>
              </a:rPr>
              <a:t> </a:t>
            </a:r>
            <a:r>
              <a:rPr lang="vi-VN" sz="2000" dirty="0" smtClean="0">
                <a:solidFill>
                  <a:srgbClr val="000000"/>
                </a:solidFill>
                <a:latin typeface="Times New Roman" pitchFamily="18" charset="0"/>
                <a:cs typeface="Times New Roman" pitchFamily="18" charset="0"/>
              </a:rPr>
              <a:t>Những phát biểu nào sau đây đúng về trò chơi khám phá rừng nhiệt đới:</a:t>
            </a: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Rừng nhiệt đới trong trò chơi gồm ba tầng sinh thái: tấng thấp, tầng trung và tầng cao</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Hình ảnh vầng trăng cho biết đang là ban đêm, sau một khoảng thời gian sẽ xuất hiện mặt trời báo hiệu là ban ngày</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Nhiệm vụ của trò chơi là giúp các con vật tìm chỗ ngủ qua đêm trước khi trời sáng</a:t>
            </a:r>
            <a:endParaRPr lang="en-US" sz="2000" dirty="0" smtClean="0">
              <a:solidFill>
                <a:srgbClr val="000000"/>
              </a:solidFill>
              <a:latin typeface="Times New Roman" pitchFamily="18" charset="0"/>
              <a:cs typeface="Times New Roman" pitchFamily="18" charset="0"/>
            </a:endParaRPr>
          </a:p>
          <a:p>
            <a:pPr marL="914400" lvl="1" indent="-457200" algn="just">
              <a:lnSpc>
                <a:spcPct val="110000"/>
              </a:lnSpc>
              <a:buSzPct val="100000"/>
              <a:buFont typeface="+mj-lt"/>
              <a:buAutoNum type="alphaUcPeriod"/>
            </a:pPr>
            <a:r>
              <a:rPr lang="vi-VN" sz="2000" dirty="0" smtClean="0">
                <a:solidFill>
                  <a:srgbClr val="000000"/>
                </a:solidFill>
                <a:latin typeface="Times New Roman" pitchFamily="18" charset="0"/>
                <a:cs typeface="Times New Roman" pitchFamily="18" charset="0"/>
              </a:rPr>
              <a:t>Nếu hết thời gian (mặt trời lên cao), các con vật sẽ tự động chạy về đúng vị trí của chúng</a:t>
            </a:r>
            <a:endParaRPr lang="vi-VN" sz="2000" dirty="0">
              <a:solidFill>
                <a:srgbClr val="000000"/>
              </a:solidFill>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992742"/>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152400" y="1443335"/>
            <a:ext cx="8839200" cy="461665"/>
          </a:xfrm>
          <a:prstGeom prst="rect">
            <a:avLst/>
          </a:prstGeom>
          <a:noFill/>
        </p:spPr>
        <p:txBody>
          <a:bodyPr wrap="square" rtlCol="0">
            <a:spAutoFit/>
          </a:bodyPr>
          <a:lstStyle/>
          <a:p>
            <a:r>
              <a:rPr lang="en-US" sz="2400" b="1" dirty="0" smtClean="0">
                <a:solidFill>
                  <a:srgbClr val="0000CC"/>
                </a:solidFill>
                <a:latin typeface="Times New Roman" pitchFamily="18" charset="0"/>
                <a:cs typeface="Times New Roman" pitchFamily="18" charset="0"/>
              </a:rPr>
              <a:t>4.2.2. </a:t>
            </a:r>
            <a:r>
              <a:rPr lang="en-US" sz="2400" b="1" dirty="0" err="1" smtClean="0">
                <a:solidFill>
                  <a:srgbClr val="0000CC"/>
                </a:solidFill>
                <a:latin typeface="Times New Roman" pitchFamily="18" charset="0"/>
                <a:cs typeface="Times New Roman" pitchFamily="18" charset="0"/>
              </a:rPr>
              <a:t>Phần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thông</a:t>
            </a:r>
            <a:r>
              <a:rPr lang="en-US" sz="2400" b="1" dirty="0" smtClean="0">
                <a:solidFill>
                  <a:srgbClr val="0000CC"/>
                </a:solidFill>
                <a:latin typeface="Times New Roman" pitchFamily="18" charset="0"/>
                <a:cs typeface="Times New Roman" pitchFamily="18" charset="0"/>
              </a:rPr>
              <a:t> tin:</a:t>
            </a:r>
            <a:endParaRPr lang="en-US" sz="2400" b="1" dirty="0">
              <a:solidFill>
                <a:srgbClr val="0000CC"/>
              </a:solidFill>
              <a:latin typeface="Times New Roman" pitchFamily="18" charset="0"/>
              <a:cs typeface="Times New Roman" pitchFamily="18" charset="0"/>
            </a:endParaRPr>
          </a:p>
        </p:txBody>
      </p:sp>
      <p:sp>
        <p:nvSpPr>
          <p:cNvPr id="10" name="Rectangle 3"/>
          <p:cNvSpPr txBox="1">
            <a:spLocks noChangeArrowheads="1"/>
          </p:cNvSpPr>
          <p:nvPr/>
        </p:nvSpPr>
        <p:spPr>
          <a:xfrm>
            <a:off x="457200" y="1942531"/>
            <a:ext cx="8432800" cy="72446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vi-VN" sz="2000" b="1" dirty="0" smtClean="0"/>
              <a:t>Viết chuẩn: Nếu có phương án trái ngược nhau thì phải có  2 cặp, chứ không phải 1 cặp</a:t>
            </a:r>
          </a:p>
        </p:txBody>
      </p:sp>
      <p:sp>
        <p:nvSpPr>
          <p:cNvPr id="3" name="Rectangle 2"/>
          <p:cNvSpPr/>
          <p:nvPr/>
        </p:nvSpPr>
        <p:spPr>
          <a:xfrm>
            <a:off x="938284" y="2819400"/>
            <a:ext cx="7848600" cy="2862322"/>
          </a:xfrm>
          <a:prstGeom prst="rect">
            <a:avLst/>
          </a:prstGeom>
        </p:spPr>
        <p:txBody>
          <a:bodyPr wrap="square">
            <a:spAutoFit/>
          </a:bodyPr>
          <a:lstStyle/>
          <a:p>
            <a:pPr marL="400050" lvl="1" indent="0" algn="just">
              <a:buNone/>
            </a:pP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a:t>
            </a:r>
            <a:r>
              <a:rPr lang="en-US" sz="2000" dirty="0" smtClean="0">
                <a:latin typeface="Times New Roman" pitchFamily="18" charset="0"/>
                <a:cs typeface="Times New Roman" pitchFamily="18" charset="0"/>
              </a:rPr>
              <a:t>?</a:t>
            </a: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chọn</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kích</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thước</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hoặc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kéo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chọn</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kích</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thước</a:t>
            </a:r>
            <a:r>
              <a:rPr lang="en-US" sz="2000" dirty="0" smtClean="0">
                <a:solidFill>
                  <a:srgbClr val="0000FF"/>
                </a:solidFill>
                <a:latin typeface="Times New Roman" pitchFamily="18" charset="0"/>
                <a:cs typeface="Times New Roman" pitchFamily="18" charset="0"/>
              </a:rPr>
              <a:t> </a:t>
            </a:r>
            <a:r>
              <a:rPr lang="en-US" sz="2000" dirty="0" err="1" smtClean="0">
                <a:solidFill>
                  <a:srgbClr val="0000FF"/>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chọn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màu</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cho</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hoặc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kéo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b="1" dirty="0" smtClean="0">
              <a:latin typeface="Times New Roman" pitchFamily="18" charset="0"/>
              <a:cs typeface="Times New Roman" pitchFamily="18" charset="0"/>
            </a:endParaRPr>
          </a:p>
          <a:p>
            <a:pPr marL="857250" lvl="1" indent="-457200" algn="just">
              <a:buSzPct val="100000"/>
              <a:buAutoNum type="alphaUcPeriod"/>
            </a:pP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chọn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màu</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cho</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tẩy</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nháy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trên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tẩy</a:t>
            </a:r>
            <a:endParaRPr lang="en-US" sz="2000" dirty="0">
              <a:latin typeface="Times New Roman" pitchFamily="18" charset="0"/>
              <a:cs typeface="Times New Roman" pitchFamily="18" charset="0"/>
            </a:endParaRPr>
          </a:p>
        </p:txBody>
      </p:sp>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trắc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6829030"/>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3"/>
          <p:cNvSpPr txBox="1">
            <a:spLocks noChangeArrowheads="1"/>
          </p:cNvSpPr>
          <p:nvPr/>
        </p:nvSpPr>
        <p:spPr>
          <a:xfrm>
            <a:off x="762000" y="1424674"/>
            <a:ext cx="6257499"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300"/>
              </a:spcBef>
            </a:pPr>
            <a:r>
              <a:rPr lang="en-US" sz="2000" b="1" dirty="0" err="1" smtClean="0"/>
              <a:t>Xác</a:t>
            </a:r>
            <a:r>
              <a:rPr lang="en-US" sz="2000" b="1" dirty="0" smtClean="0"/>
              <a:t> </a:t>
            </a:r>
            <a:r>
              <a:rPr lang="en-US" sz="2000" b="1" dirty="0" err="1" smtClean="0"/>
              <a:t>định</a:t>
            </a:r>
            <a:r>
              <a:rPr lang="en-US" sz="2000" b="1" dirty="0" smtClean="0"/>
              <a:t> </a:t>
            </a:r>
            <a:r>
              <a:rPr lang="en-US" sz="2000" b="1" dirty="0" err="1" smtClean="0"/>
              <a:t>số</a:t>
            </a:r>
            <a:r>
              <a:rPr lang="en-US" sz="2000" b="1" dirty="0" smtClean="0"/>
              <a:t> </a:t>
            </a:r>
            <a:r>
              <a:rPr lang="en-US" sz="2000" b="1" dirty="0" err="1" smtClean="0"/>
              <a:t>câu</a:t>
            </a:r>
            <a:r>
              <a:rPr lang="en-US" sz="2000" b="1" dirty="0" smtClean="0"/>
              <a:t> </a:t>
            </a:r>
            <a:r>
              <a:rPr lang="en-US" sz="2000" b="1" dirty="0" err="1" smtClean="0"/>
              <a:t>hỏi</a:t>
            </a:r>
            <a:r>
              <a:rPr lang="en-US" sz="2000" b="1" dirty="0" smtClean="0"/>
              <a:t> </a:t>
            </a:r>
            <a:r>
              <a:rPr lang="en-US" sz="2000" b="1" dirty="0" err="1" smtClean="0"/>
              <a:t>và</a:t>
            </a:r>
            <a:r>
              <a:rPr lang="en-US" sz="2000" b="1" dirty="0" smtClean="0"/>
              <a:t> </a:t>
            </a:r>
            <a:r>
              <a:rPr lang="en-US" sz="2000" b="1" dirty="0" err="1" smtClean="0"/>
              <a:t>tỷ</a:t>
            </a:r>
            <a:r>
              <a:rPr lang="en-US" sz="2000" b="1" dirty="0" smtClean="0"/>
              <a:t> </a:t>
            </a:r>
            <a:r>
              <a:rPr lang="en-US" sz="2000" b="1" dirty="0" err="1" smtClean="0"/>
              <a:t>lệ</a:t>
            </a:r>
            <a:r>
              <a:rPr lang="en-US" sz="2000" b="1" dirty="0" smtClean="0"/>
              <a:t> </a:t>
            </a:r>
            <a:r>
              <a:rPr lang="en-US" sz="2000" b="1" dirty="0" err="1" smtClean="0"/>
              <a:t>điểm</a:t>
            </a:r>
            <a:r>
              <a:rPr lang="en-US" sz="2000" b="1" dirty="0" smtClean="0"/>
              <a:t> </a:t>
            </a:r>
            <a:r>
              <a:rPr lang="en-US" sz="2000" b="1" dirty="0" err="1" smtClean="0"/>
              <a:t>giữa</a:t>
            </a:r>
            <a:r>
              <a:rPr lang="en-US" sz="2000" b="1" dirty="0" smtClean="0"/>
              <a:t> </a:t>
            </a:r>
            <a:r>
              <a:rPr lang="en-US" sz="2000" b="1" dirty="0" err="1" smtClean="0"/>
              <a:t>các</a:t>
            </a:r>
            <a:r>
              <a:rPr lang="en-US" sz="2000" b="1" dirty="0" smtClean="0"/>
              <a:t> </a:t>
            </a:r>
            <a:r>
              <a:rPr lang="en-US" sz="2000" b="1" dirty="0" err="1" smtClean="0"/>
              <a:t>mức</a:t>
            </a:r>
            <a:r>
              <a:rPr lang="en-US" sz="2000" b="1" dirty="0" smtClean="0"/>
              <a:t> </a:t>
            </a:r>
            <a:r>
              <a:rPr lang="en-US" sz="2000" b="1" dirty="0" err="1" smtClean="0"/>
              <a:t>độ</a:t>
            </a:r>
            <a:endParaRPr lang="en-US" sz="2000" b="1" dirty="0" smtClean="0"/>
          </a:p>
          <a:p>
            <a:pPr algn="just">
              <a:spcBef>
                <a:spcPts val="300"/>
              </a:spcBef>
            </a:pPr>
            <a:r>
              <a:rPr lang="en-US" sz="2000" b="1" dirty="0" err="1" smtClean="0"/>
              <a:t>Xác</a:t>
            </a:r>
            <a:r>
              <a:rPr lang="en-US" sz="2000" b="1" dirty="0" smtClean="0"/>
              <a:t> </a:t>
            </a:r>
            <a:r>
              <a:rPr lang="en-US" sz="2000" b="1" dirty="0" err="1" smtClean="0"/>
              <a:t>định</a:t>
            </a:r>
            <a:r>
              <a:rPr lang="en-US" sz="2000" b="1" dirty="0" smtClean="0"/>
              <a:t> </a:t>
            </a:r>
            <a:r>
              <a:rPr lang="en-US" sz="2000" b="1" dirty="0" err="1" smtClean="0"/>
              <a:t>độ</a:t>
            </a:r>
            <a:r>
              <a:rPr lang="en-US" sz="2000" b="1" dirty="0" smtClean="0"/>
              <a:t> </a:t>
            </a:r>
            <a:r>
              <a:rPr lang="en-US" sz="2000" b="1" dirty="0" err="1" smtClean="0"/>
              <a:t>tương</a:t>
            </a:r>
            <a:r>
              <a:rPr lang="en-US" sz="2000" b="1" dirty="0" smtClean="0"/>
              <a:t> </a:t>
            </a:r>
            <a:r>
              <a:rPr lang="en-US" sz="2000" b="1" dirty="0" err="1" smtClean="0"/>
              <a:t>quan</a:t>
            </a:r>
            <a:r>
              <a:rPr lang="en-US" sz="2000" b="1" dirty="0" smtClean="0"/>
              <a:t> </a:t>
            </a:r>
            <a:r>
              <a:rPr lang="en-US" sz="2000" b="1" dirty="0" err="1" smtClean="0"/>
              <a:t>giữa</a:t>
            </a:r>
            <a:r>
              <a:rPr lang="en-US" sz="2000" b="1" dirty="0" smtClean="0"/>
              <a:t> </a:t>
            </a:r>
            <a:r>
              <a:rPr lang="en-US" sz="2000" b="1" dirty="0" err="1" smtClean="0"/>
              <a:t>lí</a:t>
            </a:r>
            <a:r>
              <a:rPr lang="en-US" sz="2000" b="1" dirty="0" smtClean="0"/>
              <a:t> </a:t>
            </a:r>
            <a:r>
              <a:rPr lang="en-US" sz="2000" b="1" dirty="0" err="1" smtClean="0"/>
              <a:t>thuyết</a:t>
            </a:r>
            <a:r>
              <a:rPr lang="en-US" sz="2000" b="1" dirty="0" smtClean="0"/>
              <a:t> </a:t>
            </a:r>
            <a:r>
              <a:rPr lang="en-US" sz="2000" b="1" dirty="0" err="1" smtClean="0"/>
              <a:t>và</a:t>
            </a:r>
            <a:r>
              <a:rPr lang="en-US" sz="2000" b="1" dirty="0" smtClean="0"/>
              <a:t> </a:t>
            </a:r>
            <a:r>
              <a:rPr lang="en-US" sz="2000" b="1" dirty="0" err="1" smtClean="0"/>
              <a:t>thực</a:t>
            </a:r>
            <a:r>
              <a:rPr lang="en-US" sz="2000" b="1" dirty="0" smtClean="0"/>
              <a:t> </a:t>
            </a:r>
            <a:r>
              <a:rPr lang="en-US" sz="2000" b="1" dirty="0" err="1" smtClean="0"/>
              <a:t>hành</a:t>
            </a:r>
            <a:endParaRPr lang="en-US" sz="2000" b="1" dirty="0" smtClean="0"/>
          </a:p>
        </p:txBody>
      </p:sp>
      <p:graphicFrame>
        <p:nvGraphicFramePr>
          <p:cNvPr id="6" name="Table 5"/>
          <p:cNvGraphicFramePr>
            <a:graphicFrameLocks noGrp="1"/>
          </p:cNvGraphicFramePr>
          <p:nvPr>
            <p:extLst>
              <p:ext uri="{D42A27DB-BD31-4B8C-83A1-F6EECF244321}">
                <p14:modId xmlns:p14="http://schemas.microsoft.com/office/powerpoint/2010/main" val="3154019230"/>
              </p:ext>
            </p:extLst>
          </p:nvPr>
        </p:nvGraphicFramePr>
        <p:xfrm>
          <a:off x="152400" y="2232924"/>
          <a:ext cx="8828964" cy="3177276"/>
        </p:xfrm>
        <a:graphic>
          <a:graphicData uri="http://schemas.openxmlformats.org/drawingml/2006/table">
            <a:tbl>
              <a:tblPr firstRow="1" bandRow="1">
                <a:tableStyleId>{5940675A-B579-460E-94D1-54222C63F5DA}</a:tableStyleId>
              </a:tblPr>
              <a:tblGrid>
                <a:gridCol w="2275764"/>
                <a:gridCol w="990600"/>
                <a:gridCol w="533400"/>
                <a:gridCol w="609600"/>
                <a:gridCol w="533400"/>
                <a:gridCol w="533400"/>
                <a:gridCol w="533400"/>
                <a:gridCol w="533400"/>
                <a:gridCol w="533400"/>
                <a:gridCol w="533400"/>
                <a:gridCol w="685800"/>
                <a:gridCol w="533400"/>
              </a:tblGrid>
              <a:tr h="665011">
                <a:tc rowSpan="2">
                  <a:txBody>
                    <a:bodyPr/>
                    <a:lstStyle/>
                    <a:p>
                      <a:pPr algn="ctr"/>
                      <a:r>
                        <a:rPr lang="en-US" sz="1600" dirty="0" err="1" smtClean="0"/>
                        <a:t>Mạch</a:t>
                      </a:r>
                      <a:r>
                        <a:rPr lang="en-US" sz="1600" baseline="0" dirty="0" smtClean="0"/>
                        <a:t> </a:t>
                      </a:r>
                      <a:r>
                        <a:rPr lang="en-US" sz="1600" baseline="0" dirty="0" err="1" smtClean="0"/>
                        <a:t>kiến</a:t>
                      </a:r>
                      <a:r>
                        <a:rPr lang="en-US" sz="1600" baseline="0" dirty="0" smtClean="0"/>
                        <a:t> </a:t>
                      </a:r>
                      <a:r>
                        <a:rPr lang="en-US" sz="1600" baseline="0" dirty="0" err="1" smtClean="0"/>
                        <a:t>thức</a:t>
                      </a:r>
                      <a:r>
                        <a:rPr lang="en-US" sz="1600" baseline="0" dirty="0" smtClean="0"/>
                        <a:t> / </a:t>
                      </a:r>
                      <a:r>
                        <a:rPr lang="en-US" sz="1600" baseline="0" dirty="0" err="1" smtClean="0"/>
                        <a:t>kỹ</a:t>
                      </a:r>
                      <a:r>
                        <a:rPr lang="en-US" sz="1600" baseline="0" dirty="0" smtClean="0"/>
                        <a:t> </a:t>
                      </a:r>
                      <a:r>
                        <a:rPr lang="en-US" sz="1600" baseline="0" dirty="0" err="1" smtClean="0"/>
                        <a:t>năng</a:t>
                      </a:r>
                      <a:endParaRPr lang="en-US" sz="1600" dirty="0">
                        <a:latin typeface="Times New Roman" pitchFamily="18" charset="0"/>
                        <a:cs typeface="Times New Roman" pitchFamily="18" charset="0"/>
                      </a:endParaRPr>
                    </a:p>
                  </a:txBody>
                  <a:tcPr/>
                </a:tc>
                <a:tc rowSpan="2">
                  <a:txBody>
                    <a:bodyPr/>
                    <a:lstStyle/>
                    <a:p>
                      <a:pPr algn="ctr"/>
                      <a:r>
                        <a:rPr lang="en-US" sz="1600" dirty="0" err="1" smtClean="0"/>
                        <a:t>Số</a:t>
                      </a:r>
                      <a:r>
                        <a:rPr lang="en-US" sz="1600" baseline="0" dirty="0" smtClean="0"/>
                        <a:t> </a:t>
                      </a:r>
                      <a:r>
                        <a:rPr lang="en-US" sz="1600" baseline="0" dirty="0" err="1" smtClean="0"/>
                        <a:t>câu</a:t>
                      </a:r>
                      <a:r>
                        <a:rPr lang="en-US" sz="1600" baseline="0" dirty="0" smtClean="0"/>
                        <a:t> </a:t>
                      </a:r>
                      <a:r>
                        <a:rPr lang="en-US" sz="1600" baseline="0" dirty="0" err="1" smtClean="0"/>
                        <a:t>và</a:t>
                      </a:r>
                      <a:r>
                        <a:rPr lang="en-US" sz="1600" baseline="0" dirty="0" smtClean="0"/>
                        <a:t> </a:t>
                      </a:r>
                      <a:r>
                        <a:rPr lang="en-US" sz="1600" baseline="0" dirty="0" err="1" smtClean="0"/>
                        <a:t>số</a:t>
                      </a:r>
                      <a:r>
                        <a:rPr lang="en-US" sz="1600" baseline="0" dirty="0" smtClean="0"/>
                        <a:t> </a:t>
                      </a:r>
                      <a:r>
                        <a:rPr lang="en-US" sz="1600" baseline="0" dirty="0" err="1" smtClean="0"/>
                        <a:t>điểm</a:t>
                      </a:r>
                      <a:endParaRPr lang="en-US" sz="1600" dirty="0">
                        <a:latin typeface="Times New Roman" pitchFamily="18" charset="0"/>
                        <a:cs typeface="Times New Roman" pitchFamily="18" charset="0"/>
                      </a:endParaRPr>
                    </a:p>
                  </a:txBody>
                  <a:tcPr/>
                </a:tc>
                <a:tc gridSpan="2">
                  <a:txBody>
                    <a:bodyPr/>
                    <a:lstStyle/>
                    <a:p>
                      <a:pPr algn="ctr"/>
                      <a:r>
                        <a:rPr lang="en-US" sz="1600" dirty="0" err="1" smtClean="0"/>
                        <a:t>Mức</a:t>
                      </a:r>
                      <a:r>
                        <a:rPr lang="en-US" sz="1600" baseline="0" dirty="0" smtClean="0"/>
                        <a:t> 1</a:t>
                      </a:r>
                      <a:endParaRPr lang="en-US" sz="1600" dirty="0">
                        <a:latin typeface="Times New Roman" pitchFamily="18" charset="0"/>
                        <a:cs typeface="Times New Roman" pitchFamily="18" charset="0"/>
                      </a:endParaRPr>
                    </a:p>
                  </a:txBody>
                  <a:tcPr/>
                </a:tc>
                <a:tc hMerge="1">
                  <a:txBody>
                    <a:bodyPr/>
                    <a:lstStyle/>
                    <a:p>
                      <a:endParaRPr lang="en-US" dirty="0"/>
                    </a:p>
                  </a:txBody>
                  <a:tcPr/>
                </a:tc>
                <a:tc gridSpan="2">
                  <a:txBody>
                    <a:bodyPr/>
                    <a:lstStyle/>
                    <a:p>
                      <a:pPr algn="ctr"/>
                      <a:r>
                        <a:rPr lang="en-US" sz="1600" dirty="0" err="1" smtClean="0"/>
                        <a:t>Mức</a:t>
                      </a:r>
                      <a:r>
                        <a:rPr lang="en-US" sz="1600" baseline="0" dirty="0" smtClean="0"/>
                        <a:t> 2</a:t>
                      </a:r>
                      <a:endParaRPr lang="en-US" sz="1600" dirty="0">
                        <a:latin typeface="Times New Roman" pitchFamily="18" charset="0"/>
                        <a:cs typeface="Times New Roman" pitchFamily="18" charset="0"/>
                      </a:endParaRPr>
                    </a:p>
                  </a:txBody>
                  <a:tcPr/>
                </a:tc>
                <a:tc hMerge="1">
                  <a:txBody>
                    <a:bodyPr/>
                    <a:lstStyle/>
                    <a:p>
                      <a:endParaRPr lang="en-US" dirty="0"/>
                    </a:p>
                  </a:txBody>
                  <a:tcPr/>
                </a:tc>
                <a:tc gridSpan="2">
                  <a:txBody>
                    <a:bodyPr/>
                    <a:lstStyle/>
                    <a:p>
                      <a:pPr algn="ctr"/>
                      <a:r>
                        <a:rPr lang="en-US" sz="1600" dirty="0" err="1" smtClean="0"/>
                        <a:t>Mức</a:t>
                      </a:r>
                      <a:r>
                        <a:rPr lang="en-US" sz="1600" baseline="0" dirty="0" smtClean="0"/>
                        <a:t> 3</a:t>
                      </a:r>
                      <a:endParaRPr lang="en-US" sz="1600" dirty="0">
                        <a:latin typeface="Times New Roman" pitchFamily="18" charset="0"/>
                        <a:cs typeface="Times New Roman" pitchFamily="18" charset="0"/>
                      </a:endParaRPr>
                    </a:p>
                  </a:txBody>
                  <a:tcPr/>
                </a:tc>
                <a:tc hMerge="1">
                  <a:txBody>
                    <a:bodyPr/>
                    <a:lstStyle/>
                    <a:p>
                      <a:endParaRPr lang="en-US" dirty="0"/>
                    </a:p>
                  </a:txBody>
                  <a:tcPr/>
                </a:tc>
                <a:tc gridSpan="2">
                  <a:txBody>
                    <a:bodyPr/>
                    <a:lstStyle/>
                    <a:p>
                      <a:pPr algn="ctr"/>
                      <a:r>
                        <a:rPr lang="en-US" sz="1600" dirty="0" err="1" smtClean="0"/>
                        <a:t>Mức</a:t>
                      </a:r>
                      <a:r>
                        <a:rPr lang="en-US" sz="1600" baseline="0" dirty="0" smtClean="0"/>
                        <a:t> 4</a:t>
                      </a:r>
                      <a:endParaRPr lang="en-US" sz="1600" dirty="0">
                        <a:latin typeface="Times New Roman" pitchFamily="18" charset="0"/>
                        <a:cs typeface="Times New Roman" pitchFamily="18" charset="0"/>
                      </a:endParaRPr>
                    </a:p>
                  </a:txBody>
                  <a:tcPr/>
                </a:tc>
                <a:tc hMerge="1">
                  <a:txBody>
                    <a:bodyPr/>
                    <a:lstStyle/>
                    <a:p>
                      <a:endParaRPr lang="en-US" dirty="0"/>
                    </a:p>
                  </a:txBody>
                  <a:tcPr/>
                </a:tc>
                <a:tc gridSpan="2">
                  <a:txBody>
                    <a:bodyPr/>
                    <a:lstStyle/>
                    <a:p>
                      <a:r>
                        <a:rPr lang="en-US" sz="1600" dirty="0" err="1" smtClean="0"/>
                        <a:t>Tổng</a:t>
                      </a:r>
                      <a:r>
                        <a:rPr lang="en-US" sz="1600" baseline="0" dirty="0" smtClean="0"/>
                        <a:t> </a:t>
                      </a:r>
                      <a:r>
                        <a:rPr lang="en-US" sz="1600" baseline="0" dirty="0" err="1" smtClean="0"/>
                        <a:t>điểm</a:t>
                      </a:r>
                      <a:r>
                        <a:rPr lang="en-US" sz="1600" baseline="0" dirty="0" smtClean="0"/>
                        <a:t> </a:t>
                      </a:r>
                      <a:r>
                        <a:rPr lang="en-US" sz="1600" baseline="0" dirty="0" err="1" smtClean="0"/>
                        <a:t>và</a:t>
                      </a:r>
                      <a:r>
                        <a:rPr lang="en-US" sz="1600" baseline="0" dirty="0" smtClean="0"/>
                        <a:t> </a:t>
                      </a:r>
                      <a:r>
                        <a:rPr lang="en-US" sz="1600" baseline="0" dirty="0" err="1" smtClean="0"/>
                        <a:t>tỉ</a:t>
                      </a:r>
                      <a:r>
                        <a:rPr lang="en-US" sz="1600" baseline="0" dirty="0" smtClean="0"/>
                        <a:t> </a:t>
                      </a:r>
                      <a:r>
                        <a:rPr lang="en-US" sz="1600" baseline="0" dirty="0" err="1" smtClean="0"/>
                        <a:t>lệ</a:t>
                      </a:r>
                      <a:r>
                        <a:rPr lang="en-US" sz="1600" baseline="0" dirty="0" smtClean="0"/>
                        <a:t> %</a:t>
                      </a:r>
                      <a:endParaRPr lang="en-US" sz="1600" dirty="0">
                        <a:latin typeface="Times New Roman" pitchFamily="18" charset="0"/>
                        <a:cs typeface="Times New Roman" pitchFamily="18" charset="0"/>
                      </a:endParaRPr>
                    </a:p>
                  </a:txBody>
                  <a:tcPr/>
                </a:tc>
                <a:tc hMerge="1">
                  <a:txBody>
                    <a:bodyPr/>
                    <a:lstStyle/>
                    <a:p>
                      <a:endParaRPr lang="en-US" dirty="0"/>
                    </a:p>
                  </a:txBody>
                  <a:tcPr/>
                </a:tc>
              </a:tr>
              <a:tr h="591121">
                <a:tc vMerge="1">
                  <a:txBody>
                    <a:bodyPr/>
                    <a:lstStyle/>
                    <a:p>
                      <a:endParaRPr lang="en-US" sz="1600" dirty="0">
                        <a:latin typeface="Times New Roman" pitchFamily="18" charset="0"/>
                        <a:cs typeface="Times New Roman" pitchFamily="18" charset="0"/>
                      </a:endParaRPr>
                    </a:p>
                  </a:txBody>
                  <a:tcPr/>
                </a:tc>
                <a:tc vMerge="1">
                  <a:txBody>
                    <a:bodyPr/>
                    <a:lstStyle/>
                    <a:p>
                      <a:endParaRPr lang="en-US" sz="1600" dirty="0">
                        <a:latin typeface="Times New Roman" pitchFamily="18" charset="0"/>
                        <a:cs typeface="Times New Roman" pitchFamily="18" charset="0"/>
                      </a:endParaRPr>
                    </a:p>
                  </a:txBody>
                  <a:tcPr/>
                </a:tc>
                <a:tc>
                  <a:txBody>
                    <a:bodyPr/>
                    <a:lstStyle/>
                    <a:p>
                      <a:pPr algn="ctr"/>
                      <a:r>
                        <a:rPr lang="en-US" sz="1600" dirty="0" smtClean="0"/>
                        <a:t>TN</a:t>
                      </a:r>
                      <a:endParaRPr lang="en-US" sz="1600" dirty="0">
                        <a:latin typeface="Times New Roman" pitchFamily="18" charset="0"/>
                        <a:cs typeface="Times New Roman" pitchFamily="18" charset="0"/>
                      </a:endParaRPr>
                    </a:p>
                  </a:txBody>
                  <a:tcPr/>
                </a:tc>
                <a:tc>
                  <a:txBody>
                    <a:bodyPr/>
                    <a:lstStyle/>
                    <a:p>
                      <a:pPr algn="ctr"/>
                      <a:r>
                        <a:rPr lang="en-US" sz="1600" dirty="0" smtClean="0"/>
                        <a:t>TL/TH</a:t>
                      </a:r>
                      <a:endParaRPr lang="en-US" sz="1600" dirty="0">
                        <a:latin typeface="Times New Roman" pitchFamily="18" charset="0"/>
                        <a:cs typeface="Times New Roman" pitchFamily="18" charset="0"/>
                      </a:endParaRPr>
                    </a:p>
                  </a:txBody>
                  <a:tcPr/>
                </a:tc>
                <a:tc>
                  <a:txBody>
                    <a:bodyPr/>
                    <a:lstStyle/>
                    <a:p>
                      <a:pPr algn="ctr"/>
                      <a:r>
                        <a:rPr lang="en-US" sz="1600" dirty="0" smtClean="0"/>
                        <a:t>TN</a:t>
                      </a:r>
                      <a:endParaRPr lang="en-US" sz="1600" dirty="0">
                        <a:latin typeface="Times New Roman" pitchFamily="18" charset="0"/>
                        <a:cs typeface="Times New Roman" pitchFamily="18" charset="0"/>
                      </a:endParaRPr>
                    </a:p>
                  </a:txBody>
                  <a:tcPr/>
                </a:tc>
                <a:tc>
                  <a:txBody>
                    <a:bodyPr/>
                    <a:lstStyle/>
                    <a:p>
                      <a:pPr algn="ctr"/>
                      <a:r>
                        <a:rPr lang="en-US" sz="1600" dirty="0" smtClean="0"/>
                        <a:t>TL/TH</a:t>
                      </a:r>
                      <a:endParaRPr lang="en-US" sz="1600" dirty="0">
                        <a:latin typeface="Times New Roman" pitchFamily="18" charset="0"/>
                        <a:cs typeface="Times New Roman" pitchFamily="18" charset="0"/>
                      </a:endParaRPr>
                    </a:p>
                  </a:txBody>
                  <a:tcPr/>
                </a:tc>
                <a:tc>
                  <a:txBody>
                    <a:bodyPr/>
                    <a:lstStyle/>
                    <a:p>
                      <a:pPr algn="ctr"/>
                      <a:r>
                        <a:rPr lang="en-US" sz="1600" dirty="0" smtClean="0"/>
                        <a:t>TN</a:t>
                      </a:r>
                      <a:endParaRPr lang="en-US" sz="1600" dirty="0">
                        <a:latin typeface="Times New Roman" pitchFamily="18" charset="0"/>
                        <a:cs typeface="Times New Roman" pitchFamily="18" charset="0"/>
                      </a:endParaRPr>
                    </a:p>
                  </a:txBody>
                  <a:tcPr/>
                </a:tc>
                <a:tc>
                  <a:txBody>
                    <a:bodyPr/>
                    <a:lstStyle/>
                    <a:p>
                      <a:pPr algn="ctr"/>
                      <a:r>
                        <a:rPr lang="en-US" sz="1600" dirty="0" smtClean="0"/>
                        <a:t>TL/TH</a:t>
                      </a:r>
                      <a:endParaRPr lang="en-US" sz="1600" dirty="0">
                        <a:latin typeface="Times New Roman" pitchFamily="18" charset="0"/>
                        <a:cs typeface="Times New Roman" pitchFamily="18" charset="0"/>
                      </a:endParaRPr>
                    </a:p>
                  </a:txBody>
                  <a:tcPr/>
                </a:tc>
                <a:tc>
                  <a:txBody>
                    <a:bodyPr/>
                    <a:lstStyle/>
                    <a:p>
                      <a:pPr algn="ctr"/>
                      <a:r>
                        <a:rPr lang="en-US" sz="1600" dirty="0" smtClean="0"/>
                        <a:t>TN</a:t>
                      </a:r>
                      <a:endParaRPr lang="en-US" sz="1600" dirty="0">
                        <a:latin typeface="Times New Roman" pitchFamily="18" charset="0"/>
                        <a:cs typeface="Times New Roman" pitchFamily="18" charset="0"/>
                      </a:endParaRPr>
                    </a:p>
                  </a:txBody>
                  <a:tcPr/>
                </a:tc>
                <a:tc>
                  <a:txBody>
                    <a:bodyPr/>
                    <a:lstStyle/>
                    <a:p>
                      <a:pPr algn="ctr"/>
                      <a:r>
                        <a:rPr lang="en-US" sz="1600" dirty="0" smtClean="0"/>
                        <a:t>TL/TH</a:t>
                      </a:r>
                      <a:endParaRPr lang="en-US" sz="1600" dirty="0">
                        <a:latin typeface="Times New Roman" pitchFamily="18" charset="0"/>
                        <a:cs typeface="Times New Roman" pitchFamily="18" charset="0"/>
                      </a:endParaRPr>
                    </a:p>
                  </a:txBody>
                  <a:tcPr/>
                </a:tc>
                <a:tc>
                  <a:txBody>
                    <a:bodyPr/>
                    <a:lstStyle/>
                    <a:p>
                      <a:pPr algn="ctr"/>
                      <a:r>
                        <a:rPr lang="en-US" sz="1600" dirty="0" err="1" smtClean="0"/>
                        <a:t>Tổng</a:t>
                      </a:r>
                      <a:endParaRPr lang="en-US" sz="1600" dirty="0">
                        <a:latin typeface="Times New Roman" pitchFamily="18" charset="0"/>
                        <a:cs typeface="Times New Roman" pitchFamily="18" charset="0"/>
                      </a:endParaRPr>
                    </a:p>
                  </a:txBody>
                  <a:tcPr/>
                </a:tc>
                <a:tc>
                  <a:txBody>
                    <a:bodyPr/>
                    <a:lstStyle/>
                    <a:p>
                      <a:pPr algn="ctr"/>
                      <a:r>
                        <a:rPr lang="en-US" sz="1600" dirty="0" err="1" smtClean="0"/>
                        <a:t>Tỉ</a:t>
                      </a:r>
                      <a:r>
                        <a:rPr lang="en-US" sz="1600" baseline="0" dirty="0" smtClean="0"/>
                        <a:t> </a:t>
                      </a:r>
                      <a:r>
                        <a:rPr lang="en-US" sz="1600" baseline="0" dirty="0" err="1" smtClean="0"/>
                        <a:t>lệ</a:t>
                      </a:r>
                      <a:endParaRPr lang="en-US" sz="1600" dirty="0">
                        <a:latin typeface="Times New Roman" pitchFamily="18" charset="0"/>
                        <a:cs typeface="Times New Roman" pitchFamily="18" charset="0"/>
                      </a:endParaRPr>
                    </a:p>
                  </a:txBody>
                  <a:tcPr/>
                </a:tc>
              </a:tr>
              <a:tr h="517231">
                <a:tc rowSpan="3">
                  <a:txBody>
                    <a:bodyPr/>
                    <a:lstStyle/>
                    <a:p>
                      <a:pPr algn="ctr"/>
                      <a:r>
                        <a:rPr lang="en-US" sz="1600" dirty="0" err="1" smtClean="0"/>
                        <a:t>Tên</a:t>
                      </a:r>
                      <a:r>
                        <a:rPr lang="en-US" sz="1600" baseline="0" dirty="0" smtClean="0"/>
                        <a:t> </a:t>
                      </a:r>
                      <a:r>
                        <a:rPr lang="en-US" sz="1600" baseline="0" dirty="0" err="1" smtClean="0"/>
                        <a:t>mạch</a:t>
                      </a:r>
                      <a:r>
                        <a:rPr lang="en-US" sz="1600" baseline="0" dirty="0" smtClean="0"/>
                        <a:t> </a:t>
                      </a:r>
                      <a:r>
                        <a:rPr lang="en-US" sz="1600" baseline="0" dirty="0" err="1" smtClean="0"/>
                        <a:t>kiến</a:t>
                      </a:r>
                      <a:r>
                        <a:rPr lang="en-US" sz="1600" baseline="0" dirty="0" smtClean="0"/>
                        <a:t> </a:t>
                      </a:r>
                      <a:r>
                        <a:rPr lang="en-US" sz="1600" baseline="0" dirty="0" err="1" smtClean="0"/>
                        <a:t>thức</a:t>
                      </a:r>
                      <a:endParaRPr lang="en-US" sz="1600" dirty="0">
                        <a:latin typeface="Times New Roman" pitchFamily="18" charset="0"/>
                        <a:cs typeface="Times New Roman" pitchFamily="18" charset="0"/>
                      </a:endParaRPr>
                    </a:p>
                  </a:txBody>
                  <a:tcPr/>
                </a:tc>
                <a:tc>
                  <a:txBody>
                    <a:bodyPr/>
                    <a:lstStyle/>
                    <a:p>
                      <a:pPr algn="ctr"/>
                      <a:r>
                        <a:rPr lang="en-US" sz="1400" dirty="0" err="1" smtClean="0"/>
                        <a:t>Số</a:t>
                      </a:r>
                      <a:r>
                        <a:rPr lang="en-US" sz="1400" baseline="0" dirty="0" smtClean="0"/>
                        <a:t> </a:t>
                      </a:r>
                      <a:r>
                        <a:rPr lang="en-US" sz="1400" baseline="0" dirty="0" err="1" smtClean="0"/>
                        <a:t>câu</a:t>
                      </a:r>
                      <a:endParaRPr lang="en-US" sz="1400" dirty="0">
                        <a:latin typeface="Times New Roman" pitchFamily="18" charset="0"/>
                        <a:cs typeface="Times New Roman" pitchFamily="18" charset="0"/>
                      </a:endParaRPr>
                    </a:p>
                  </a:txBody>
                  <a:tcPr/>
                </a:tc>
                <a:tc>
                  <a:txBody>
                    <a:bodyPr/>
                    <a:lstStyle/>
                    <a:p>
                      <a:pPr algn="ctr"/>
                      <a:r>
                        <a:rPr lang="en-US" sz="1400" dirty="0" smtClean="0"/>
                        <a:t>8</a:t>
                      </a:r>
                      <a:endParaRPr lang="en-US" sz="1400" dirty="0">
                        <a:latin typeface="Times New Roman" pitchFamily="18" charset="0"/>
                        <a:cs typeface="Times New Roman" pitchFamily="18" charset="0"/>
                      </a:endParaRPr>
                    </a:p>
                  </a:txBody>
                  <a:tcPr/>
                </a:tc>
                <a:tc>
                  <a:txBody>
                    <a:bodyPr/>
                    <a:lstStyle/>
                    <a:p>
                      <a:pPr algn="ctr"/>
                      <a:r>
                        <a:rPr lang="en-US" sz="1400" dirty="0" smtClean="0"/>
                        <a:t>0</a:t>
                      </a:r>
                      <a:endParaRPr lang="en-US" sz="1400" dirty="0">
                        <a:latin typeface="Times New Roman" pitchFamily="18" charset="0"/>
                        <a:cs typeface="Times New Roman" pitchFamily="18" charset="0"/>
                      </a:endParaRPr>
                    </a:p>
                  </a:txBody>
                  <a:tcPr/>
                </a:tc>
                <a:tc>
                  <a:txBody>
                    <a:bodyPr/>
                    <a:lstStyle/>
                    <a:p>
                      <a:pPr algn="ctr"/>
                      <a:r>
                        <a:rPr lang="en-US" sz="1400" dirty="0" smtClean="0"/>
                        <a:t>2</a:t>
                      </a:r>
                      <a:endParaRPr lang="en-US" sz="1400" dirty="0">
                        <a:latin typeface="Times New Roman" pitchFamily="18" charset="0"/>
                        <a:cs typeface="Times New Roman" pitchFamily="18" charset="0"/>
                      </a:endParaRPr>
                    </a:p>
                  </a:txBody>
                  <a:tcPr/>
                </a:tc>
                <a:tc>
                  <a:txBody>
                    <a:bodyPr/>
                    <a:lstStyle/>
                    <a:p>
                      <a:pPr algn="ctr"/>
                      <a:r>
                        <a:rPr lang="en-US" sz="1400" dirty="0" smtClean="0"/>
                        <a:t>1</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1</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1</a:t>
                      </a:r>
                      <a:endParaRPr lang="en-US" sz="1400" dirty="0">
                        <a:latin typeface="Times New Roman" pitchFamily="18" charset="0"/>
                        <a:cs typeface="Times New Roman" pitchFamily="18" charset="0"/>
                      </a:endParaRPr>
                    </a:p>
                  </a:txBody>
                  <a:tcPr/>
                </a:tc>
                <a:tc>
                  <a:txBody>
                    <a:bodyPr/>
                    <a:lstStyle/>
                    <a:p>
                      <a:pPr algn="ctr"/>
                      <a:r>
                        <a:rPr lang="en-US" sz="1400" dirty="0" smtClean="0"/>
                        <a:t>13</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517231">
                <a:tc vMerge="1">
                  <a:txBody>
                    <a:bodyPr/>
                    <a:lstStyle/>
                    <a:p>
                      <a:pPr algn="ctr"/>
                      <a:endParaRPr lang="en-US" sz="1600" dirty="0">
                        <a:latin typeface="Times New Roman" pitchFamily="18" charset="0"/>
                        <a:cs typeface="Times New Roman" pitchFamily="18" charset="0"/>
                      </a:endParaRPr>
                    </a:p>
                  </a:txBody>
                  <a:tcPr/>
                </a:tc>
                <a:tc>
                  <a:txBody>
                    <a:bodyPr/>
                    <a:lstStyle/>
                    <a:p>
                      <a:pPr algn="ctr"/>
                      <a:r>
                        <a:rPr lang="en-US" sz="1400" dirty="0" err="1" smtClean="0"/>
                        <a:t>Số</a:t>
                      </a:r>
                      <a:r>
                        <a:rPr lang="en-US" sz="1400" baseline="0" dirty="0" smtClean="0"/>
                        <a:t> </a:t>
                      </a:r>
                      <a:r>
                        <a:rPr lang="en-US" sz="1400" baseline="0" dirty="0" err="1" smtClean="0"/>
                        <a:t>điểm</a:t>
                      </a:r>
                      <a:endParaRPr lang="en-US" sz="1400" dirty="0">
                        <a:latin typeface="Times New Roman" pitchFamily="18" charset="0"/>
                        <a:cs typeface="Times New Roman" pitchFamily="18" charset="0"/>
                      </a:endParaRPr>
                    </a:p>
                  </a:txBody>
                  <a:tcPr/>
                </a:tc>
                <a:tc>
                  <a:txBody>
                    <a:bodyPr/>
                    <a:lstStyle/>
                    <a:p>
                      <a:pPr algn="ctr"/>
                      <a:r>
                        <a:rPr lang="en-US" sz="1400" dirty="0" smtClean="0"/>
                        <a:t>4</a:t>
                      </a:r>
                      <a:endParaRPr lang="en-US" sz="1400" dirty="0">
                        <a:latin typeface="Times New Roman" pitchFamily="18" charset="0"/>
                        <a:cs typeface="Times New Roman" pitchFamily="18" charset="0"/>
                      </a:endParaRPr>
                    </a:p>
                  </a:txBody>
                  <a:tcPr/>
                </a:tc>
                <a:tc>
                  <a:txBody>
                    <a:bodyPr/>
                    <a:lstStyle/>
                    <a:p>
                      <a:pPr algn="ctr"/>
                      <a:r>
                        <a:rPr lang="en-US" sz="1400" dirty="0" smtClean="0"/>
                        <a:t>0</a:t>
                      </a:r>
                      <a:endParaRPr lang="en-US" sz="1400" dirty="0">
                        <a:latin typeface="Times New Roman" pitchFamily="18" charset="0"/>
                        <a:cs typeface="Times New Roman" pitchFamily="18" charset="0"/>
                      </a:endParaRPr>
                    </a:p>
                  </a:txBody>
                  <a:tcPr/>
                </a:tc>
                <a:tc>
                  <a:txBody>
                    <a:bodyPr/>
                    <a:lstStyle/>
                    <a:p>
                      <a:pPr algn="ctr"/>
                      <a:r>
                        <a:rPr lang="en-US" sz="1400" dirty="0" smtClean="0"/>
                        <a:t>1</a:t>
                      </a:r>
                      <a:endParaRPr lang="en-US" sz="1400" dirty="0">
                        <a:latin typeface="Times New Roman" pitchFamily="18" charset="0"/>
                        <a:cs typeface="Times New Roman" pitchFamily="18" charset="0"/>
                      </a:endParaRPr>
                    </a:p>
                  </a:txBody>
                  <a:tcPr/>
                </a:tc>
                <a:tc>
                  <a:txBody>
                    <a:bodyPr/>
                    <a:lstStyle/>
                    <a:p>
                      <a:pPr algn="ctr"/>
                      <a:r>
                        <a:rPr lang="en-US" sz="1400" dirty="0" smtClean="0"/>
                        <a:t>2</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2</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1</a:t>
                      </a:r>
                      <a:endParaRPr lang="en-US" sz="1400" dirty="0">
                        <a:latin typeface="Times New Roman" pitchFamily="18" charset="0"/>
                        <a:cs typeface="Times New Roman" pitchFamily="18" charset="0"/>
                      </a:endParaRPr>
                    </a:p>
                  </a:txBody>
                  <a:tcPr/>
                </a:tc>
                <a:tc>
                  <a:txBody>
                    <a:bodyPr/>
                    <a:lstStyle/>
                    <a:p>
                      <a:pPr algn="ctr"/>
                      <a:r>
                        <a:rPr lang="en-US" sz="1400" dirty="0" smtClean="0"/>
                        <a:t>10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443341">
                <a:tc vMerge="1">
                  <a:txBody>
                    <a:bodyPr/>
                    <a:lstStyle/>
                    <a:p>
                      <a:pPr algn="ctr"/>
                      <a:endParaRPr lang="en-US" sz="1600" dirty="0">
                        <a:latin typeface="Times New Roman" pitchFamily="18" charset="0"/>
                        <a:cs typeface="Times New Roman" pitchFamily="18" charset="0"/>
                      </a:endParaRPr>
                    </a:p>
                  </a:txBody>
                  <a:tcPr/>
                </a:tc>
                <a:tc>
                  <a:txBody>
                    <a:bodyPr/>
                    <a:lstStyle/>
                    <a:p>
                      <a:pPr algn="ctr"/>
                      <a:r>
                        <a:rPr lang="en-US" sz="1400" dirty="0" err="1" smtClean="0"/>
                        <a:t>Tỉ</a:t>
                      </a:r>
                      <a:r>
                        <a:rPr lang="en-US" sz="1400" baseline="0" dirty="0" smtClean="0"/>
                        <a:t> </a:t>
                      </a:r>
                      <a:r>
                        <a:rPr lang="en-US" sz="1400" baseline="0" dirty="0" err="1" smtClean="0"/>
                        <a:t>lệ</a:t>
                      </a:r>
                      <a:r>
                        <a:rPr lang="en-US" sz="1400" baseline="0" dirty="0" smtClean="0"/>
                        <a:t> %</a:t>
                      </a:r>
                      <a:endParaRPr lang="en-US" sz="1400" dirty="0">
                        <a:latin typeface="Times New Roman" pitchFamily="18" charset="0"/>
                        <a:cs typeface="Times New Roman" pitchFamily="18" charset="0"/>
                      </a:endParaRPr>
                    </a:p>
                  </a:txBody>
                  <a:tcPr/>
                </a:tc>
                <a:tc>
                  <a:txBody>
                    <a:bodyPr/>
                    <a:lstStyle/>
                    <a:p>
                      <a:pPr algn="ctr"/>
                      <a:r>
                        <a:rPr lang="en-US" sz="1400" dirty="0" smtClean="0"/>
                        <a:t>40%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10%</a:t>
                      </a:r>
                      <a:endParaRPr lang="en-US" sz="1400" dirty="0">
                        <a:latin typeface="Times New Roman" pitchFamily="18" charset="0"/>
                        <a:cs typeface="Times New Roman" pitchFamily="18" charset="0"/>
                      </a:endParaRPr>
                    </a:p>
                  </a:txBody>
                  <a:tcPr/>
                </a:tc>
                <a:tc>
                  <a:txBody>
                    <a:bodyPr/>
                    <a:lstStyle/>
                    <a:p>
                      <a:pPr algn="ctr"/>
                      <a:r>
                        <a:rPr lang="en-US" sz="1400" dirty="0" smtClean="0"/>
                        <a:t>20%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20%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t>10%</a:t>
                      </a:r>
                      <a:endParaRPr lang="en-US" sz="1400" dirty="0">
                        <a:latin typeface="Times New Roman" pitchFamily="18" charset="0"/>
                        <a:cs typeface="Times New Roman" pitchFamily="18" charset="0"/>
                      </a:endParaRPr>
                    </a:p>
                  </a:txBody>
                  <a:tcPr/>
                </a:tc>
                <a:tc>
                  <a:txBody>
                    <a:bodyPr/>
                    <a:lstStyle/>
                    <a:p>
                      <a:pPr algn="ctr"/>
                      <a:r>
                        <a:rPr lang="en-US" sz="1400" dirty="0" smtClean="0"/>
                        <a:t>100%</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443341">
                <a:tc gridSpan="2">
                  <a:txBody>
                    <a:bodyPr/>
                    <a:lstStyle/>
                    <a:p>
                      <a:pPr algn="ctr"/>
                      <a:r>
                        <a:rPr lang="en-US" sz="1400" dirty="0" err="1" smtClean="0"/>
                        <a:t>Tỉ</a:t>
                      </a:r>
                      <a:r>
                        <a:rPr lang="en-US" sz="1400" baseline="0" dirty="0" smtClean="0"/>
                        <a:t> </a:t>
                      </a:r>
                      <a:r>
                        <a:rPr lang="en-US" sz="1400" baseline="0" dirty="0" err="1" smtClean="0"/>
                        <a:t>lệ</a:t>
                      </a:r>
                      <a:r>
                        <a:rPr lang="en-US" sz="1400" baseline="0" dirty="0" smtClean="0"/>
                        <a:t> </a:t>
                      </a:r>
                      <a:r>
                        <a:rPr lang="en-US" sz="1400" baseline="0" dirty="0" err="1" smtClean="0"/>
                        <a:t>theo</a:t>
                      </a:r>
                      <a:r>
                        <a:rPr lang="en-US" sz="1400" baseline="0" dirty="0" smtClean="0"/>
                        <a:t> </a:t>
                      </a:r>
                      <a:r>
                        <a:rPr lang="en-US" sz="1400" baseline="0" dirty="0" err="1" smtClean="0"/>
                        <a:t>mức</a:t>
                      </a:r>
                      <a:endParaRPr lang="en-US" sz="1400" dirty="0">
                        <a:latin typeface="Times New Roman" pitchFamily="18" charset="0"/>
                        <a:cs typeface="Times New Roman" pitchFamily="18" charset="0"/>
                      </a:endParaRPr>
                    </a:p>
                  </a:txBody>
                  <a:tcPr/>
                </a:tc>
                <a:tc hMerge="1">
                  <a:txBody>
                    <a:bodyPr/>
                    <a:lstStyle/>
                    <a:p>
                      <a:pPr algn="ctr"/>
                      <a:endParaRPr lang="en-US"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dirty="0" smtClean="0"/>
                        <a:t>40%</a:t>
                      </a:r>
                      <a:endParaRPr lang="en-US" sz="1400" dirty="0">
                        <a:latin typeface="Times New Roman" pitchFamily="18" charset="0"/>
                        <a:cs typeface="Times New Roman" pitchFamily="18" charset="0"/>
                      </a:endParaRPr>
                    </a:p>
                  </a:txBody>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t>30%</a:t>
                      </a:r>
                      <a:endParaRPr lang="en-US" sz="1400" dirty="0">
                        <a:latin typeface="Times New Roman" pitchFamily="18" charset="0"/>
                        <a:cs typeface="Times New Roman" pitchFamily="18" charset="0"/>
                      </a:endParaRPr>
                    </a:p>
                  </a:txBody>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t>20%</a:t>
                      </a:r>
                      <a:endParaRPr lang="en-US" sz="1400" dirty="0">
                        <a:latin typeface="Times New Roman" pitchFamily="18" charset="0"/>
                        <a:cs typeface="Times New Roman" pitchFamily="18" charset="0"/>
                      </a:endParaRPr>
                    </a:p>
                  </a:txBody>
                  <a:tcPr/>
                </a:tc>
                <a:tc hMerge="1">
                  <a:txBody>
                    <a:bodyPr/>
                    <a:lstStyle/>
                    <a:p>
                      <a:pPr algn="ctr"/>
                      <a:endParaRPr lang="en-US" sz="1600" dirty="0">
                        <a:latin typeface="Times New Roman" pitchFamily="18" charset="0"/>
                        <a:cs typeface="Times New Roman" pitchFamily="18" charset="0"/>
                      </a:endParaRPr>
                    </a:p>
                  </a:txBody>
                  <a:tcPr/>
                </a:tc>
                <a:tc gridSpan="2">
                  <a:txBody>
                    <a:bodyPr/>
                    <a:lstStyle/>
                    <a:p>
                      <a:pPr algn="ctr"/>
                      <a:r>
                        <a:rPr lang="en-US" sz="1400" dirty="0" smtClean="0"/>
                        <a:t>10%</a:t>
                      </a:r>
                      <a:endParaRPr lang="en-US" sz="1400" dirty="0">
                        <a:latin typeface="Times New Roman" pitchFamily="18" charset="0"/>
                        <a:cs typeface="Times New Roman" pitchFamily="18" charset="0"/>
                      </a:endParaRPr>
                    </a:p>
                  </a:txBody>
                  <a:tcPr/>
                </a:tc>
                <a:tc hMerge="1">
                  <a:txBody>
                    <a:bodyPr/>
                    <a:lstStyle/>
                    <a:p>
                      <a:pPr algn="ctr"/>
                      <a:endParaRPr lang="en-US" sz="16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14679513"/>
              </p:ext>
            </p:extLst>
          </p:nvPr>
        </p:nvGraphicFramePr>
        <p:xfrm>
          <a:off x="5333999" y="5562600"/>
          <a:ext cx="3657600" cy="1112520"/>
        </p:xfrm>
        <a:graphic>
          <a:graphicData uri="http://schemas.openxmlformats.org/drawingml/2006/table">
            <a:tbl>
              <a:tblPr firstRow="1" bandRow="1">
                <a:tableStyleId>{7DF18680-E054-41AD-8BC1-D1AEF772440D}</a:tableStyleId>
              </a:tblPr>
              <a:tblGrid>
                <a:gridCol w="1371600"/>
                <a:gridCol w="838200"/>
                <a:gridCol w="762000"/>
                <a:gridCol w="685800"/>
              </a:tblGrid>
              <a:tr h="370840">
                <a:tc>
                  <a:txBody>
                    <a:bodyPr/>
                    <a:lstStyle/>
                    <a:p>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err="1" smtClean="0">
                          <a:solidFill>
                            <a:srgbClr val="0000CC"/>
                          </a:solidFill>
                          <a:latin typeface="Times New Roman" pitchFamily="18" charset="0"/>
                          <a:cs typeface="Times New Roman" pitchFamily="18" charset="0"/>
                        </a:rPr>
                        <a:t>Số</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câu</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rgbClr val="0000CC"/>
                          </a:solidFill>
                          <a:latin typeface="Times New Roman" pitchFamily="18" charset="0"/>
                          <a:cs typeface="Times New Roman" pitchFamily="18" charset="0"/>
                        </a:rPr>
                        <a:t>Điểm</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err="1" smtClean="0">
                          <a:solidFill>
                            <a:srgbClr val="0000CC"/>
                          </a:solidFill>
                          <a:latin typeface="Times New Roman" pitchFamily="18" charset="0"/>
                          <a:cs typeface="Times New Roman" pitchFamily="18" charset="0"/>
                        </a:rPr>
                        <a:t>Tỉ</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lệ</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rgbClr val="0000CC"/>
                          </a:solidFill>
                          <a:latin typeface="Times New Roman" pitchFamily="18" charset="0"/>
                          <a:cs typeface="Times New Roman" pitchFamily="18" charset="0"/>
                        </a:rPr>
                        <a:t>Lý</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thuyết</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10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rgbClr val="0000CC"/>
                          </a:solidFill>
                          <a:latin typeface="Times New Roman" pitchFamily="18" charset="0"/>
                          <a:cs typeface="Times New Roman" pitchFamily="18" charset="0"/>
                        </a:rPr>
                        <a:t>Thực</a:t>
                      </a:r>
                      <a:r>
                        <a:rPr lang="en-US" baseline="0" dirty="0" smtClean="0">
                          <a:solidFill>
                            <a:srgbClr val="0000CC"/>
                          </a:solidFill>
                          <a:latin typeface="Times New Roman" pitchFamily="18" charset="0"/>
                          <a:cs typeface="Times New Roman" pitchFamily="18" charset="0"/>
                        </a:rPr>
                        <a:t> </a:t>
                      </a:r>
                      <a:r>
                        <a:rPr lang="en-US" baseline="0" dirty="0" err="1" smtClean="0">
                          <a:solidFill>
                            <a:srgbClr val="0000CC"/>
                          </a:solidFill>
                          <a:latin typeface="Times New Roman" pitchFamily="18" charset="0"/>
                          <a:cs typeface="Times New Roman" pitchFamily="18" charset="0"/>
                        </a:rPr>
                        <a:t>hành</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3</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rgbClr val="0000CC"/>
                          </a:solidFill>
                          <a:latin typeface="Times New Roman" pitchFamily="18" charset="0"/>
                          <a:cs typeface="Times New Roman" pitchFamily="18" charset="0"/>
                        </a:rPr>
                        <a:t>50%</a:t>
                      </a:r>
                      <a:endParaRPr lang="en-US" dirty="0">
                        <a:solidFill>
                          <a:srgbClr val="0000CC"/>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Rectangle 3"/>
          <p:cNvSpPr txBox="1">
            <a:spLocks noChangeArrowheads="1"/>
          </p:cNvSpPr>
          <p:nvPr/>
        </p:nvSpPr>
        <p:spPr>
          <a:xfrm>
            <a:off x="172872" y="5791200"/>
            <a:ext cx="4572000" cy="53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spcBef>
                <a:spcPts val="300"/>
              </a:spcBef>
              <a:buNone/>
            </a:pPr>
            <a:r>
              <a:rPr lang="en-US" sz="2000" dirty="0" err="1" smtClean="0"/>
              <a:t>Tương</a:t>
            </a:r>
            <a:r>
              <a:rPr lang="en-US" sz="2000" dirty="0" smtClean="0"/>
              <a:t> </a:t>
            </a:r>
            <a:r>
              <a:rPr lang="en-US" sz="2000" dirty="0" err="1" smtClean="0"/>
              <a:t>quan</a:t>
            </a:r>
            <a:r>
              <a:rPr lang="en-US" sz="2000" dirty="0" smtClean="0"/>
              <a:t> </a:t>
            </a:r>
            <a:r>
              <a:rPr lang="en-US" sz="2000" dirty="0" err="1" smtClean="0"/>
              <a:t>giữa</a:t>
            </a:r>
            <a:r>
              <a:rPr lang="en-US" sz="2000" dirty="0" smtClean="0"/>
              <a:t> </a:t>
            </a:r>
            <a:r>
              <a:rPr lang="en-US" sz="2000" dirty="0" err="1" smtClean="0"/>
              <a:t>lý</a:t>
            </a:r>
            <a:r>
              <a:rPr lang="en-US" sz="2000" dirty="0" smtClean="0"/>
              <a:t> </a:t>
            </a:r>
            <a:r>
              <a:rPr lang="en-US" sz="2000" dirty="0" err="1" smtClean="0"/>
              <a:t>thuyết</a:t>
            </a:r>
            <a:r>
              <a:rPr lang="en-US" sz="2000" dirty="0" smtClean="0"/>
              <a:t> </a:t>
            </a:r>
            <a:r>
              <a:rPr lang="en-US" sz="2000" dirty="0" err="1" smtClean="0"/>
              <a:t>và</a:t>
            </a:r>
            <a:r>
              <a:rPr lang="en-US" sz="2000" dirty="0" smtClean="0"/>
              <a:t> </a:t>
            </a:r>
            <a:r>
              <a:rPr lang="en-US" sz="2000" dirty="0" err="1" smtClean="0"/>
              <a:t>thực</a:t>
            </a:r>
            <a:r>
              <a:rPr lang="en-US" sz="2000" dirty="0" smtClean="0"/>
              <a:t> </a:t>
            </a:r>
            <a:r>
              <a:rPr lang="en-US" sz="2000" dirty="0" err="1" smtClean="0"/>
              <a:t>hành</a:t>
            </a:r>
            <a:endParaRPr lang="en-US" sz="2000" dirty="0" smtClean="0"/>
          </a:p>
        </p:txBody>
      </p:sp>
      <p:sp>
        <p:nvSpPr>
          <p:cNvPr id="10" name="TextBox 9"/>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3: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ma </a:t>
            </a:r>
            <a:r>
              <a:rPr lang="en-US" sz="2400" b="1" dirty="0" err="1" smtClean="0">
                <a:latin typeface="Times New Roman" pitchFamily="18" charset="0"/>
                <a:cs typeface="Times New Roman" pitchFamily="18" charset="0"/>
              </a:rPr>
              <a:t>trận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tỉ</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endParaRPr lang="en-US" sz="2400" b="1" dirty="0">
              <a:latin typeface="Times New Roman" pitchFamily="18" charset="0"/>
              <a:cs typeface="Times New Roman" pitchFamily="18" charset="0"/>
            </a:endParaRPr>
          </a:p>
        </p:txBody>
      </p:sp>
      <p:sp>
        <p:nvSpPr>
          <p:cNvPr id="11"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10274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304800" y="1316683"/>
            <a:ext cx="8610600" cy="838200"/>
          </a:xfrm>
        </p:spPr>
        <p:txBody>
          <a:bodyPr/>
          <a:lstStyle/>
          <a:p>
            <a:pPr algn="just">
              <a:spcBef>
                <a:spcPts val="300"/>
              </a:spcBef>
            </a:pPr>
            <a:r>
              <a:rPr lang="en-US" sz="2400" b="1" dirty="0" err="1" smtClean="0"/>
              <a:t>Căn</a:t>
            </a:r>
            <a:r>
              <a:rPr lang="en-US" sz="2400" b="1" dirty="0" smtClean="0"/>
              <a:t> </a:t>
            </a:r>
            <a:r>
              <a:rPr lang="en-US" sz="2400" b="1" dirty="0" err="1" smtClean="0"/>
              <a:t>cứ</a:t>
            </a:r>
            <a:r>
              <a:rPr lang="en-US" sz="2400" b="1" dirty="0" smtClean="0"/>
              <a:t> </a:t>
            </a:r>
            <a:r>
              <a:rPr lang="en-US" sz="2400" b="1" dirty="0" err="1" smtClean="0"/>
              <a:t>vào</a:t>
            </a:r>
            <a:r>
              <a:rPr lang="en-US" sz="2400" b="1" dirty="0" smtClean="0"/>
              <a:t> ma </a:t>
            </a:r>
            <a:r>
              <a:rPr lang="en-US" sz="2400" b="1" dirty="0" err="1" smtClean="0"/>
              <a:t>trận</a:t>
            </a:r>
            <a:r>
              <a:rPr lang="en-US" sz="2400" b="1" dirty="0" smtClean="0"/>
              <a:t> </a:t>
            </a:r>
            <a:r>
              <a:rPr lang="en-US" sz="2400" b="1" dirty="0" err="1" smtClean="0"/>
              <a:t>nội</a:t>
            </a:r>
            <a:r>
              <a:rPr lang="en-US" sz="2400" b="1" dirty="0" smtClean="0"/>
              <a:t> dung </a:t>
            </a:r>
            <a:r>
              <a:rPr lang="en-US" sz="2400" b="1" dirty="0" err="1" smtClean="0"/>
              <a:t>được</a:t>
            </a:r>
            <a:r>
              <a:rPr lang="en-US" sz="2400" b="1" dirty="0" smtClean="0"/>
              <a:t> </a:t>
            </a:r>
            <a:r>
              <a:rPr lang="en-US" sz="2400" b="1" dirty="0" err="1" smtClean="0"/>
              <a:t>tô</a:t>
            </a:r>
            <a:r>
              <a:rPr lang="en-US" sz="2400" b="1" dirty="0" smtClean="0"/>
              <a:t> </a:t>
            </a:r>
            <a:r>
              <a:rPr lang="en-US" sz="2400" b="1" dirty="0" err="1" smtClean="0"/>
              <a:t>màu</a:t>
            </a:r>
            <a:r>
              <a:rPr lang="en-US" sz="2400" b="1" dirty="0" smtClean="0"/>
              <a:t> </a:t>
            </a:r>
            <a:r>
              <a:rPr lang="en-US" sz="2400" b="1" dirty="0" err="1" smtClean="0"/>
              <a:t>để</a:t>
            </a:r>
            <a:r>
              <a:rPr lang="en-US" sz="2400" b="1" dirty="0" smtClean="0"/>
              <a:t> </a:t>
            </a:r>
            <a:r>
              <a:rPr lang="en-US" sz="2400" b="1" dirty="0" err="1" smtClean="0"/>
              <a:t>thiết</a:t>
            </a:r>
            <a:r>
              <a:rPr lang="en-US" sz="2400" b="1" dirty="0" smtClean="0"/>
              <a:t> </a:t>
            </a:r>
            <a:r>
              <a:rPr lang="en-US" sz="2400" b="1" dirty="0" err="1" smtClean="0"/>
              <a:t>các</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a:t>
            </a:r>
            <a:r>
              <a:rPr lang="en-US" sz="2400" b="1" dirty="0" err="1" smtClean="0"/>
              <a:t>hoặc</a:t>
            </a:r>
            <a:r>
              <a:rPr lang="en-US" sz="2400" b="1" dirty="0" smtClean="0"/>
              <a:t> </a:t>
            </a:r>
            <a:r>
              <a:rPr lang="en-US" sz="2400" b="1" dirty="0" err="1" smtClean="0"/>
              <a:t>lấy</a:t>
            </a:r>
            <a:r>
              <a:rPr lang="en-US" sz="2400" b="1" dirty="0" smtClean="0"/>
              <a:t> </a:t>
            </a:r>
            <a:r>
              <a:rPr lang="en-US" sz="2400" b="1" dirty="0" err="1" smtClean="0"/>
              <a:t>từ</a:t>
            </a:r>
            <a:r>
              <a:rPr lang="en-US" sz="2400" b="1" dirty="0" smtClean="0"/>
              <a:t> </a:t>
            </a:r>
            <a:r>
              <a:rPr lang="en-US" sz="2400" b="1" dirty="0" err="1" smtClean="0"/>
              <a:t>ngân</a:t>
            </a:r>
            <a:r>
              <a:rPr lang="en-US" sz="2400" b="1" dirty="0" smtClean="0"/>
              <a:t> </a:t>
            </a:r>
            <a:r>
              <a:rPr lang="en-US" sz="2400" b="1" dirty="0" err="1" smtClean="0"/>
              <a:t>hàng</a:t>
            </a:r>
            <a:r>
              <a:rPr lang="en-US" sz="2400" b="1" dirty="0" smtClean="0"/>
              <a:t> </a:t>
            </a:r>
            <a:r>
              <a:rPr lang="en-US" sz="2400" b="1" dirty="0" err="1" smtClean="0"/>
              <a:t>câu</a:t>
            </a:r>
            <a:r>
              <a:rPr lang="en-US" sz="2400" b="1" dirty="0" smtClean="0"/>
              <a:t> </a:t>
            </a:r>
            <a:r>
              <a:rPr lang="en-US" sz="2400" b="1" dirty="0" err="1" smtClean="0"/>
              <a:t>hỏi</a:t>
            </a:r>
            <a:r>
              <a:rPr lang="en-US" sz="2400" b="1" dirty="0" smtClean="0"/>
              <a:t> ở </a:t>
            </a:r>
            <a:r>
              <a:rPr lang="en-US" sz="2400" b="1" dirty="0" err="1" smtClean="0"/>
              <a:t>bước</a:t>
            </a:r>
            <a:r>
              <a:rPr lang="en-US" sz="2400" b="1" dirty="0" smtClean="0"/>
              <a:t> 2</a:t>
            </a:r>
            <a:endParaRPr lang="en-US" sz="2400" dirty="0" smtClean="0"/>
          </a:p>
        </p:txBody>
      </p:sp>
      <p:graphicFrame>
        <p:nvGraphicFramePr>
          <p:cNvPr id="7" name="Table 6"/>
          <p:cNvGraphicFramePr>
            <a:graphicFrameLocks noGrp="1"/>
          </p:cNvGraphicFramePr>
          <p:nvPr>
            <p:extLst>
              <p:ext uri="{D42A27DB-BD31-4B8C-83A1-F6EECF244321}">
                <p14:modId xmlns:p14="http://schemas.microsoft.com/office/powerpoint/2010/main" val="2976023638"/>
              </p:ext>
            </p:extLst>
          </p:nvPr>
        </p:nvGraphicFramePr>
        <p:xfrm>
          <a:off x="533400" y="9296400"/>
          <a:ext cx="8382000" cy="4572000"/>
        </p:xfrm>
        <a:graphic>
          <a:graphicData uri="http://schemas.openxmlformats.org/drawingml/2006/table">
            <a:tbl>
              <a:tblPr firstRow="1" bandRow="1">
                <a:tableStyleId>{5940675A-B579-460E-94D1-54222C63F5DA}</a:tableStyleId>
              </a:tblPr>
              <a:tblGrid>
                <a:gridCol w="4267199">
                  <a:extLst>
                    <a:ext uri="{9D8B030D-6E8A-4147-A177-3AD203B41FA5}">
                      <a16:colId xmlns="" xmlns:a16="http://schemas.microsoft.com/office/drawing/2014/main" val="20000"/>
                    </a:ext>
                  </a:extLst>
                </a:gridCol>
                <a:gridCol w="4114801">
                  <a:extLst>
                    <a:ext uri="{9D8B030D-6E8A-4147-A177-3AD203B41FA5}">
                      <a16:colId xmlns="" xmlns:a16="http://schemas.microsoft.com/office/drawing/2014/main" val="20001"/>
                    </a:ext>
                  </a:extLst>
                </a:gridCol>
              </a:tblGrid>
              <a:tr h="381000">
                <a:tc>
                  <a:txBody>
                    <a:bodyPr/>
                    <a:lstStyle/>
                    <a:p>
                      <a:pPr algn="ctr"/>
                      <a:r>
                        <a:rPr lang="en-US" sz="2300" b="1" smtClean="0">
                          <a:solidFill>
                            <a:srgbClr val="000000"/>
                          </a:solidFill>
                        </a:rPr>
                        <a:t>Không</a:t>
                      </a:r>
                      <a:r>
                        <a:rPr lang="en-US" sz="2300" b="1" baseline="0" smtClean="0">
                          <a:solidFill>
                            <a:srgbClr val="000000"/>
                          </a:solidFill>
                        </a:rPr>
                        <a:t> được sắp xếp</a:t>
                      </a:r>
                      <a:endParaRPr lang="en-US" sz="2300" b="1">
                        <a:solidFill>
                          <a:srgbClr val="000000"/>
                        </a:solidFill>
                      </a:endParaRPr>
                    </a:p>
                  </a:txBody>
                  <a:tcPr/>
                </a:tc>
                <a:tc>
                  <a:txBody>
                    <a:bodyPr/>
                    <a:lstStyle/>
                    <a:p>
                      <a:pPr algn="ctr"/>
                      <a:r>
                        <a:rPr lang="en-US" sz="2300" b="1" smtClean="0">
                          <a:solidFill>
                            <a:srgbClr val="000000"/>
                          </a:solidFill>
                        </a:rPr>
                        <a:t>Được</a:t>
                      </a:r>
                      <a:r>
                        <a:rPr lang="en-US" sz="2300" b="1" baseline="0" smtClean="0">
                          <a:solidFill>
                            <a:srgbClr val="000000"/>
                          </a:solidFill>
                        </a:rPr>
                        <a:t> sắp xếp</a:t>
                      </a:r>
                      <a:endParaRPr lang="en-US" sz="2300" b="1">
                        <a:solidFill>
                          <a:srgbClr val="000000"/>
                        </a:solidFill>
                      </a:endParaRPr>
                    </a:p>
                  </a:txBody>
                  <a:tcPr/>
                </a:tc>
                <a:extLst>
                  <a:ext uri="{0D108BD9-81ED-4DB2-BD59-A6C34878D82A}">
                    <a16:rowId xmlns="" xmlns:a16="http://schemas.microsoft.com/office/drawing/2014/main" val="10000"/>
                  </a:ext>
                </a:extLst>
              </a:tr>
              <a:tr h="1866900">
                <a:tc>
                  <a:txBody>
                    <a:bodyPr/>
                    <a:lstStyle/>
                    <a:p>
                      <a:r>
                        <a:rPr lang="vi-VN" sz="2200" kern="1200" smtClean="0">
                          <a:solidFill>
                            <a:srgbClr val="0000FF"/>
                          </a:solidFill>
                          <a:effectLst/>
                          <a:latin typeface="+mn-lt"/>
                          <a:ea typeface="+mn-ea"/>
                          <a:cs typeface="+mn-cs"/>
                        </a:rPr>
                        <a:t>Phát biểu nào sau đây đúng về câu lệnh lặp trong lập trình Logo:</a:t>
                      </a:r>
                    </a:p>
                    <a:p>
                      <a:r>
                        <a:rPr lang="vi-VN" sz="2200" kern="1200" smtClean="0">
                          <a:solidFill>
                            <a:srgbClr val="0000FF"/>
                          </a:solidFill>
                          <a:effectLst/>
                          <a:latin typeface="+mn-lt"/>
                          <a:ea typeface="+mn-ea"/>
                          <a:cs typeface="+mn-cs"/>
                        </a:rPr>
                        <a:t>A) có dạng Repeat n (các lệnh)</a:t>
                      </a:r>
                    </a:p>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smtClean="0">
                          <a:solidFill>
                            <a:srgbClr val="0000FF"/>
                          </a:solidFill>
                          <a:effectLst/>
                          <a:latin typeface="+mn-lt"/>
                          <a:ea typeface="+mn-ea"/>
                          <a:cs typeface="+mn-cs"/>
                        </a:rPr>
                        <a:t>B</a:t>
                      </a:r>
                      <a:r>
                        <a:rPr lang="vi-VN" sz="2200" kern="1200" smtClean="0">
                          <a:solidFill>
                            <a:srgbClr val="0000FF"/>
                          </a:solidFill>
                          <a:effectLst/>
                          <a:latin typeface="+mn-lt"/>
                          <a:ea typeface="+mn-ea"/>
                          <a:cs typeface="+mn-cs"/>
                        </a:rPr>
                        <a:t>) sẽ thực hiện các lệnh viết trong ngoặc n lần, với n là số cụ thể</a:t>
                      </a:r>
                      <a:endParaRPr lang="en-US" sz="2200" kern="1200" smtClean="0">
                        <a:solidFill>
                          <a:srgbClr val="0000FF"/>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smtClean="0">
                          <a:solidFill>
                            <a:srgbClr val="0000FF"/>
                          </a:solidFill>
                          <a:effectLst/>
                          <a:latin typeface="+mn-lt"/>
                          <a:ea typeface="+mn-ea"/>
                          <a:cs typeface="+mn-cs"/>
                        </a:rPr>
                        <a:t>C</a:t>
                      </a:r>
                      <a:r>
                        <a:rPr lang="vi-VN" sz="2200" kern="1200" smtClean="0">
                          <a:solidFill>
                            <a:srgbClr val="0000FF"/>
                          </a:solidFill>
                          <a:effectLst/>
                          <a:latin typeface="+mn-lt"/>
                          <a:ea typeface="+mn-ea"/>
                          <a:cs typeface="+mn-cs"/>
                        </a:rPr>
                        <a:t>) có dạng Repeat n [ các lệnh]</a:t>
                      </a:r>
                    </a:p>
                    <a:p>
                      <a:r>
                        <a:rPr lang="vi-VN" sz="2200" kern="1200" smtClean="0">
                          <a:solidFill>
                            <a:srgbClr val="0000FF"/>
                          </a:solidFill>
                          <a:effectLst/>
                          <a:latin typeface="+mn-lt"/>
                          <a:ea typeface="+mn-ea"/>
                          <a:cs typeface="+mn-cs"/>
                        </a:rPr>
                        <a:t>D) sẽ thực hiện các lệnh viết trong ngoặc vô hạn lần nếu không chỉ ra số lần lặp</a:t>
                      </a:r>
                    </a:p>
                    <a:p>
                      <a:endParaRPr lang="en-US" sz="2200">
                        <a:solidFill>
                          <a:srgbClr val="0000FF"/>
                        </a:solidFill>
                      </a:endParaRPr>
                    </a:p>
                  </a:txBody>
                  <a:tcPr/>
                </a:tc>
                <a:tc>
                  <a:txBody>
                    <a:bodyPr/>
                    <a:lstStyle/>
                    <a:p>
                      <a:r>
                        <a:rPr lang="vi-VN" sz="2200" kern="1200" smtClean="0">
                          <a:solidFill>
                            <a:srgbClr val="0000FF"/>
                          </a:solidFill>
                          <a:effectLst/>
                          <a:latin typeface="+mn-lt"/>
                          <a:ea typeface="+mn-ea"/>
                          <a:cs typeface="+mn-cs"/>
                        </a:rPr>
                        <a:t>Phát biểu nào sau đây đúng về câu lệnh lặp trong lập trình Logo:</a:t>
                      </a:r>
                    </a:p>
                    <a:p>
                      <a:r>
                        <a:rPr lang="vi-VN" sz="2200" kern="1200" smtClean="0">
                          <a:solidFill>
                            <a:srgbClr val="0000FF"/>
                          </a:solidFill>
                          <a:effectLst/>
                          <a:latin typeface="+mn-lt"/>
                          <a:ea typeface="+mn-ea"/>
                          <a:cs typeface="+mn-cs"/>
                        </a:rPr>
                        <a:t>A) có dạng Repeat n (các lệnh)</a:t>
                      </a:r>
                    </a:p>
                    <a:p>
                      <a:r>
                        <a:rPr lang="vi-VN" sz="2200" kern="1200" smtClean="0">
                          <a:solidFill>
                            <a:srgbClr val="0000FF"/>
                          </a:solidFill>
                          <a:effectLst/>
                          <a:latin typeface="+mn-lt"/>
                          <a:ea typeface="+mn-ea"/>
                          <a:cs typeface="+mn-cs"/>
                        </a:rPr>
                        <a:t>B) có dạng Repeat n [ các lệnh]</a:t>
                      </a:r>
                    </a:p>
                    <a:p>
                      <a:r>
                        <a:rPr lang="vi-VN" sz="2200" kern="1200" smtClean="0">
                          <a:solidFill>
                            <a:srgbClr val="0000FF"/>
                          </a:solidFill>
                          <a:effectLst/>
                          <a:latin typeface="+mn-lt"/>
                          <a:ea typeface="+mn-ea"/>
                          <a:cs typeface="+mn-cs"/>
                        </a:rPr>
                        <a:t>C) sẽ thực hiện các lệnh viết trong ngoặc n lần, với n là số cụ thể</a:t>
                      </a:r>
                    </a:p>
                    <a:p>
                      <a:r>
                        <a:rPr lang="vi-VN" sz="2200" kern="1200" smtClean="0">
                          <a:solidFill>
                            <a:srgbClr val="0000FF"/>
                          </a:solidFill>
                          <a:effectLst/>
                          <a:latin typeface="+mn-lt"/>
                          <a:ea typeface="+mn-ea"/>
                          <a:cs typeface="+mn-cs"/>
                        </a:rPr>
                        <a:t>D) sẽ thực hiện các lệnh viết trong ngoặc vô hạn lần nếu không chỉ ra số lần lặp</a:t>
                      </a:r>
                    </a:p>
                    <a:p>
                      <a:endParaRPr lang="en-US" sz="2300">
                        <a:solidFill>
                          <a:srgbClr val="000000"/>
                        </a:solidFill>
                      </a:endParaRPr>
                    </a:p>
                  </a:txBody>
                  <a:tcPr/>
                </a:tc>
                <a:extLst>
                  <a:ext uri="{0D108BD9-81ED-4DB2-BD59-A6C34878D82A}">
                    <a16:rowId xmlns="" xmlns:a16="http://schemas.microsoft.com/office/drawing/2014/main" val="10001"/>
                  </a:ext>
                </a:extLst>
              </a:tr>
            </a:tbl>
          </a:graphicData>
        </a:graphic>
      </p:graphicFrame>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2200"/>
            <a:ext cx="5295900" cy="4313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52400" y="835968"/>
            <a:ext cx="8915400" cy="461665"/>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4: </a:t>
            </a:r>
            <a:r>
              <a:rPr lang="en-US" sz="2400" b="1" dirty="0" err="1" smtClean="0">
                <a:latin typeface="Times New Roman" pitchFamily="18" charset="0"/>
                <a:cs typeface="Times New Roman" pitchFamily="18" charset="0"/>
              </a:rPr>
              <a:t>Xây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chỉnh</a:t>
            </a:r>
            <a:endParaRPr lang="en-US" sz="2400" b="1" dirty="0">
              <a:latin typeface="Times New Roman" pitchFamily="18" charset="0"/>
              <a:cs typeface="Times New Roman" pitchFamily="18" charset="0"/>
            </a:endParaRPr>
          </a:p>
        </p:txBody>
      </p:sp>
      <p:sp>
        <p:nvSpPr>
          <p:cNvPr id="9" name="Title 1"/>
          <p:cNvSpPr>
            <a:spLocks noGrp="1"/>
          </p:cNvSpPr>
          <p:nvPr>
            <p:ph type="title"/>
          </p:nvPr>
        </p:nvSpPr>
        <p:spPr>
          <a:xfrm>
            <a:off x="628650" y="76201"/>
            <a:ext cx="7886700" cy="533400"/>
          </a:xfrm>
        </p:spPr>
        <p:txBody>
          <a:bodyPr>
            <a:normAutofit fontScale="90000"/>
          </a:bodyPr>
          <a:lstStyle/>
          <a:p>
            <a:pPr algn="ctr"/>
            <a:r>
              <a:rPr lang="en-US" b="1" dirty="0" err="1" smtClean="0">
                <a:latin typeface="Times New Roman" panose="02020603050405020304" pitchFamily="18" charset="0"/>
                <a:cs typeface="Times New Roman" panose="02020603050405020304" pitchFamily="18" charset="0"/>
              </a:rPr>
              <a:t>Quy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trình</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xây</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dựng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1119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554215"/>
          </a:xfrm>
        </p:spPr>
        <p:txBody>
          <a:bodyPr/>
          <a:lstStyle/>
          <a:p>
            <a:pPr algn="ctr"/>
            <a:r>
              <a:rPr lang="en-US" b="1" dirty="0" err="1" smtClean="0">
                <a:latin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xét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cuối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kỳ</a:t>
            </a:r>
            <a:r>
              <a:rPr lang="en-US" b="1" dirty="0" smtClean="0">
                <a:latin typeface="Times New Roman" panose="02020603050405020304" pitchFamily="18" charset="0"/>
                <a:cs typeface="Times New Roman" panose="02020603050405020304" pitchFamily="18" charset="0"/>
              </a:rPr>
              <a:t> 1</a:t>
            </a:r>
            <a:endParaRPr lang="en-US" b="1" dirty="0">
              <a:latin typeface="Times New Roman" panose="02020603050405020304" pitchFamily="18" charset="0"/>
              <a:cs typeface="Times New Roman" panose="02020603050405020304" pitchFamily="18" charset="0"/>
            </a:endParaRPr>
          </a:p>
        </p:txBody>
      </p:sp>
      <p:sp>
        <p:nvSpPr>
          <p:cNvPr id="4" name="Rectangle 3"/>
          <p:cNvSpPr/>
          <p:nvPr/>
        </p:nvSpPr>
        <p:spPr>
          <a:xfrm>
            <a:off x="228600" y="1524000"/>
            <a:ext cx="8686800" cy="5078313"/>
          </a:xfrm>
          <a:prstGeom prst="rect">
            <a:avLst/>
          </a:prstGeom>
        </p:spPr>
        <p:txBody>
          <a:bodyPr wrap="square">
            <a:spAutoFit/>
          </a:bodyPr>
          <a:lstStyle/>
          <a:p>
            <a:pPr algn="just"/>
            <a:r>
              <a:rPr lang="en-US" sz="24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Đa</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các</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phân</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bố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nghiệm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a:t>
            </a:r>
            <a:r>
              <a:rPr lang="en-US" sz="2700" dirty="0">
                <a:latin typeface="Times New Roman" pitchFamily="18" charset="0"/>
                <a:cs typeface="Times New Roman" pitchFamily="18" charset="0"/>
              </a:rPr>
              <a:t> 5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1-2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một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chọn</a:t>
            </a:r>
            <a:r>
              <a:rPr lang="en-US" sz="2700" dirty="0">
                <a:latin typeface="Times New Roman" pitchFamily="18" charset="0"/>
                <a:cs typeface="Times New Roman" pitchFamily="18" charset="0"/>
              </a:rPr>
              <a:t> 10-12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nghiệm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2-3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smtClean="0">
                <a:latin typeface="Times New Roman" pitchFamily="18" charset="0"/>
                <a:cs typeface="Times New Roman" pitchFamily="18" charset="0"/>
              </a:rPr>
              <a:t>hành</a:t>
            </a:r>
            <a:r>
              <a:rPr lang="en-US" sz="2700" dirty="0" smtClean="0">
                <a:latin typeface="Times New Roman" pitchFamily="18" charset="0"/>
                <a:cs typeface="Times New Roman" pitchFamily="18" charset="0"/>
              </a:rPr>
              <a:t>.</a:t>
            </a:r>
            <a:endParaRPr lang="en-US" sz="2700" dirty="0">
              <a:latin typeface="Times New Roman" pitchFamily="18" charset="0"/>
              <a:cs typeface="Times New Roman" pitchFamily="18" charset="0"/>
            </a:endParaRPr>
          </a:p>
          <a:p>
            <a:pPr algn="just"/>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Văn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bản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hướng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dẫn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đã</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ghi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rõ</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Không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điểm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thập</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phân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đồng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trắc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nghiệm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quá</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nhiều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ảnh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hưởng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đến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bài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của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endParaRPr lang="en-US" sz="2700" dirty="0" smtClean="0">
              <a:latin typeface="Times New Roman" pitchFamily="18" charset="0"/>
              <a:cs typeface="Times New Roman" pitchFamily="18" charset="0"/>
            </a:endParaRPr>
          </a:p>
          <a:p>
            <a:pPr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Cần</a:t>
            </a:r>
            <a:r>
              <a:rPr lang="en-US" sz="2700" dirty="0" smtClean="0">
                <a:latin typeface="Times New Roman" pitchFamily="18" charset="0"/>
                <a:cs typeface="Times New Roman" pitchFamily="18" charset="0"/>
              </a:rPr>
              <a:t> </a:t>
            </a:r>
            <a:r>
              <a:rPr lang="en-US" sz="2700" dirty="0" err="1">
                <a:latin typeface="Times New Roman" pitchFamily="18" charset="0"/>
                <a:cs typeface="Times New Roman" pitchFamily="18" charset="0"/>
              </a:rPr>
              <a:t>lưu</a:t>
            </a:r>
            <a:r>
              <a:rPr lang="en-US" sz="2700" dirty="0">
                <a:latin typeface="Times New Roman" pitchFamily="18" charset="0"/>
                <a:cs typeface="Times New Roman" pitchFamily="18" charset="0"/>
              </a:rPr>
              <a:t> ý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bài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của</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hướng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dẫn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được</a:t>
            </a:r>
            <a:r>
              <a:rPr lang="en-US" sz="2700" dirty="0">
                <a:latin typeface="Times New Roman" pitchFamily="18" charset="0"/>
                <a:cs typeface="Times New Roman" pitchFamily="18" charset="0"/>
              </a:rPr>
              <a:t> chia </a:t>
            </a:r>
            <a:r>
              <a:rPr lang="en-US" sz="2700" dirty="0" err="1">
                <a:latin typeface="Times New Roman" pitchFamily="18" charset="0"/>
                <a:cs typeface="Times New Roman" pitchFamily="18" charset="0"/>
              </a:rPr>
              <a:t>theo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tỉ</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lệ</a:t>
            </a:r>
            <a:r>
              <a:rPr lang="en-US" sz="2700" dirty="0">
                <a:latin typeface="Times New Roman" pitchFamily="18" charset="0"/>
                <a:cs typeface="Times New Roman" pitchFamily="18" charset="0"/>
              </a:rPr>
              <a:t> 30/70, </a:t>
            </a:r>
            <a:r>
              <a:rPr lang="en-US" sz="2700" dirty="0" err="1">
                <a:latin typeface="Times New Roman" pitchFamily="18" charset="0"/>
                <a:cs typeface="Times New Roman" pitchFamily="18" charset="0"/>
              </a:rPr>
              <a:t>trong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đó</a:t>
            </a:r>
            <a:r>
              <a:rPr lang="en-US" sz="2700" dirty="0">
                <a:latin typeface="Times New Roman" pitchFamily="18" charset="0"/>
                <a:cs typeface="Times New Roman" pitchFamily="18" charset="0"/>
              </a:rPr>
              <a:t> 30%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thuyết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và</a:t>
            </a:r>
            <a:r>
              <a:rPr lang="en-US" sz="2700" dirty="0">
                <a:latin typeface="Times New Roman" pitchFamily="18" charset="0"/>
                <a:cs typeface="Times New Roman" pitchFamily="18" charset="0"/>
              </a:rPr>
              <a:t> 70%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cho</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trung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bình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mỗi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thuyết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cần</a:t>
            </a:r>
            <a:r>
              <a:rPr lang="en-US" sz="2700" dirty="0">
                <a:latin typeface="Times New Roman" pitchFamily="18" charset="0"/>
                <a:cs typeface="Times New Roman" pitchFamily="18" charset="0"/>
              </a:rPr>
              <a:t> 1 </a:t>
            </a:r>
            <a:r>
              <a:rPr lang="en-US" sz="2700" dirty="0" err="1">
                <a:latin typeface="Times New Roman" pitchFamily="18" charset="0"/>
                <a:cs typeface="Times New Roman" pitchFamily="18" charset="0"/>
              </a:rPr>
              <a:t>phút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để</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hoàn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thành</a:t>
            </a:r>
            <a:r>
              <a:rPr lang="en-US" sz="2700" dirty="0">
                <a:latin typeface="Times New Roman" pitchFamily="18" charset="0"/>
                <a:cs typeface="Times New Roman" pitchFamily="18" charset="0"/>
              </a:rPr>
              <a:t>, do </a:t>
            </a:r>
            <a:r>
              <a:rPr lang="en-US" sz="2700" dirty="0" err="1">
                <a:latin typeface="Times New Roman" pitchFamily="18" charset="0"/>
                <a:cs typeface="Times New Roman" pitchFamily="18" charset="0"/>
              </a:rPr>
              <a:t>đó</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nếu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số</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thuyết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quá</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nhiều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sẽ</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học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sinh</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không</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đủ</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thời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gian</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làm</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bài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thực</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hành</a:t>
            </a:r>
            <a:r>
              <a:rPr lang="en-US" sz="2700" dirty="0">
                <a:latin typeface="Times New Roman" pitchFamily="18" charset="0"/>
                <a:cs typeface="Times New Roman" pitchFamily="18" charset="0"/>
              </a:rPr>
              <a:t>.</a:t>
            </a:r>
          </a:p>
        </p:txBody>
      </p:sp>
      <p:sp>
        <p:nvSpPr>
          <p:cNvPr id="5" name="Rectangle 4"/>
          <p:cNvSpPr/>
          <p:nvPr/>
        </p:nvSpPr>
        <p:spPr>
          <a:xfrm>
            <a:off x="228600" y="946417"/>
            <a:ext cx="8686800" cy="492443"/>
          </a:xfrm>
          <a:prstGeom prst="rect">
            <a:avLst/>
          </a:prstGeom>
        </p:spPr>
        <p:txBody>
          <a:bodyPr wrap="square">
            <a:spAutoFit/>
          </a:bodyPr>
          <a:lstStyle/>
          <a:p>
            <a:pPr algn="just"/>
            <a:r>
              <a:rPr lang="vi-VN" sz="2600" b="1" dirty="0" smtClean="0">
                <a:latin typeface="Times New Roman" pitchFamily="18" charset="0"/>
                <a:cs typeface="Times New Roman" pitchFamily="18" charset="0"/>
              </a:rPr>
              <a:t>2/- Về số lượng câu hỏi trong đề kiểm tra:</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608395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28600" y="1602462"/>
            <a:ext cx="8686800" cy="4662815"/>
          </a:xfrm>
          <a:prstGeom prst="rect">
            <a:avLst/>
          </a:prstGeom>
        </p:spPr>
        <p:txBody>
          <a:bodyPr wrap="square">
            <a:spAutoFit/>
          </a:bodyPr>
          <a:lstStyle/>
          <a:p>
            <a:pPr algn="just"/>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Một số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căn cứ theo ma trận đề đã xây dựng được 2-3 đề kiểm tra cho cùng một khối, ngoài ra, có một số </a:t>
            </a:r>
            <a:r>
              <a:rPr lang="en-US" sz="2700" dirty="0" err="1" smtClean="0">
                <a:latin typeface="Times New Roman" pitchFamily="18" charset="0"/>
                <a:cs typeface="Times New Roman" pitchFamily="18" charset="0"/>
              </a:rPr>
              <a:t>trường</a:t>
            </a:r>
            <a:r>
              <a:rPr lang="en-US" sz="2700" dirty="0" smtClean="0">
                <a:latin typeface="Times New Roman" pitchFamily="18" charset="0"/>
                <a:cs typeface="Times New Roman" pitchFamily="18" charset="0"/>
              </a:rPr>
              <a:t> </a:t>
            </a:r>
            <a:r>
              <a:rPr lang="vi-VN" sz="2700" dirty="0" smtClean="0">
                <a:latin typeface="Times New Roman" pitchFamily="18" charset="0"/>
                <a:cs typeface="Times New Roman" pitchFamily="18" charset="0"/>
              </a:rPr>
              <a:t>tuy xây dựng ma trận đề, xây dựng 3 đề kiểm tra, nhưng trên thực tế chỉ thay đổi trật tự của một – hai câu hỏi. </a:t>
            </a:r>
            <a:endParaRPr lang="en-US" sz="2700" dirty="0" smtClean="0">
              <a:latin typeface="Times New Roman" pitchFamily="18" charset="0"/>
              <a:cs typeface="Times New Roman" pitchFamily="18" charset="0"/>
            </a:endParaRPr>
          </a:p>
          <a:p>
            <a:pPr algn="just"/>
            <a:r>
              <a:rPr lang="en-US" sz="2700" dirty="0">
                <a:latin typeface="Times New Roman" pitchFamily="18" charset="0"/>
                <a:cs typeface="Times New Roman" pitchFamily="18" charset="0"/>
              </a:rPr>
              <a:t>	</a:t>
            </a:r>
            <a:r>
              <a:rPr lang="vi-VN" sz="2700" dirty="0" smtClean="0">
                <a:latin typeface="Times New Roman" pitchFamily="18" charset="0"/>
                <a:cs typeface="Times New Roman" pitchFamily="18" charset="0"/>
              </a:rPr>
              <a:t>Vẫn còn </a:t>
            </a:r>
            <a:r>
              <a:rPr lang="en-US" sz="2700" dirty="0" err="1" smtClean="0">
                <a:latin typeface="Times New Roman" pitchFamily="18" charset="0"/>
                <a:cs typeface="Times New Roman" pitchFamily="18" charset="0"/>
              </a:rPr>
              <a:t>trường</a:t>
            </a:r>
            <a:r>
              <a:rPr lang="vi-VN" sz="2700" dirty="0" smtClean="0">
                <a:latin typeface="Times New Roman" pitchFamily="18" charset="0"/>
                <a:cs typeface="Times New Roman" pitchFamily="18" charset="0"/>
              </a:rPr>
              <a:t> do không hình thành ma trận đề, nên chỉ xây dựng được 1 đề kiểm tra, hoặc xây dựng 2 đề kiểm tra nhưng chất lượng không tương đồng nhau.</a:t>
            </a:r>
          </a:p>
          <a:p>
            <a:pPr algn="just"/>
            <a:r>
              <a:rPr lang="vi-VN" sz="2700" dirty="0" smtClean="0">
                <a:latin typeface="Times New Roman" pitchFamily="18" charset="0"/>
                <a:cs typeface="Times New Roman" pitchFamily="18" charset="0"/>
              </a:rPr>
              <a:t>	Giáo viên vẫn chưa quan tâm đến cách đặt câu hỏi và cách dùng từ để hỏi, ngoài ra, có một số đề kiểm tra mắc lỗi về ý nghĩa câu hỏi: Hỏi một đằng, cho đáp án một nẻo</a:t>
            </a:r>
            <a:r>
              <a:rPr lang="en-US" sz="2700" dirty="0" smtClean="0">
                <a:latin typeface="Times New Roman" pitchFamily="18" charset="0"/>
                <a:cs typeface="Times New Roman" pitchFamily="18" charset="0"/>
              </a:rPr>
              <a:t>,</a:t>
            </a:r>
            <a:r>
              <a:rPr lang="vi-VN" sz="2700" dirty="0" smtClean="0">
                <a:latin typeface="Times New Roman" pitchFamily="18" charset="0"/>
                <a:cs typeface="Times New Roman" pitchFamily="18" charset="0"/>
              </a:rPr>
              <a:t> một số giáo viên vẫn còn mắc lỗi chính tả trong quá trình ra đề.</a:t>
            </a:r>
            <a:endParaRPr lang="vi-VN" sz="2700" dirty="0">
              <a:latin typeface="Times New Roman" pitchFamily="18" charset="0"/>
              <a:cs typeface="Times New Roman" pitchFamily="18" charset="0"/>
            </a:endParaRPr>
          </a:p>
        </p:txBody>
      </p:sp>
      <p:sp>
        <p:nvSpPr>
          <p:cNvPr id="5" name="Rectangle 4"/>
          <p:cNvSpPr/>
          <p:nvPr/>
        </p:nvSpPr>
        <p:spPr>
          <a:xfrm>
            <a:off x="228600" y="1030069"/>
            <a:ext cx="8686800" cy="507831"/>
          </a:xfrm>
          <a:prstGeom prst="rect">
            <a:avLst/>
          </a:prstGeom>
        </p:spPr>
        <p:txBody>
          <a:bodyPr wrap="square">
            <a:spAutoFit/>
          </a:bodyPr>
          <a:lstStyle/>
          <a:p>
            <a:pPr algn="just"/>
            <a:r>
              <a:rPr lang="vi-VN" sz="2700" b="1" dirty="0" smtClean="0">
                <a:latin typeface="Times New Roman" pitchFamily="18" charset="0"/>
                <a:cs typeface="Times New Roman" pitchFamily="18" charset="0"/>
              </a:rPr>
              <a:t>3/- Về chất lượng đề kiểm tra</a:t>
            </a:r>
            <a:endParaRPr lang="en-US" sz="2700" dirty="0">
              <a:latin typeface="Times New Roman" pitchFamily="18" charset="0"/>
              <a:cs typeface="Times New Roman" pitchFamily="18" charset="0"/>
            </a:endParaRPr>
          </a:p>
        </p:txBody>
      </p:sp>
      <p:sp>
        <p:nvSpPr>
          <p:cNvPr id="6" name="Title 1"/>
          <p:cNvSpPr txBox="1">
            <a:spLocks/>
          </p:cNvSpPr>
          <p:nvPr/>
        </p:nvSpPr>
        <p:spPr>
          <a:xfrm>
            <a:off x="628650" y="228600"/>
            <a:ext cx="7886700" cy="55421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smtClean="0">
                <a:latin typeface="Times New Roman" panose="02020603050405020304" pitchFamily="18" charset="0"/>
                <a:cs typeface="Times New Roman" panose="02020603050405020304" pitchFamily="18" charset="0"/>
              </a:rPr>
              <a:t>Nhận xét đề kiểm tra cuối kỳ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6922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28600" y="1030069"/>
            <a:ext cx="8686800" cy="507831"/>
          </a:xfrm>
          <a:prstGeom prst="rect">
            <a:avLst/>
          </a:prstGeom>
        </p:spPr>
        <p:txBody>
          <a:bodyPr wrap="square">
            <a:spAutoFit/>
          </a:bodyPr>
          <a:lstStyle/>
          <a:p>
            <a:pPr algn="just"/>
            <a:r>
              <a:rPr lang="vi-VN" sz="2700" b="1" dirty="0" smtClean="0">
                <a:latin typeface="Times New Roman" pitchFamily="18" charset="0"/>
                <a:cs typeface="Times New Roman" pitchFamily="18" charset="0"/>
              </a:rPr>
              <a:t>3/- Về chất lượng đề kiểm tra</a:t>
            </a:r>
            <a:endParaRPr lang="en-US" sz="2700" dirty="0">
              <a:latin typeface="Times New Roman" pitchFamily="18" charset="0"/>
              <a:cs typeface="Times New Roman" pitchFamily="18" charset="0"/>
            </a:endParaRPr>
          </a:p>
        </p:txBody>
      </p:sp>
      <p:sp>
        <p:nvSpPr>
          <p:cNvPr id="3" name="Rectangle 2"/>
          <p:cNvSpPr/>
          <p:nvPr/>
        </p:nvSpPr>
        <p:spPr>
          <a:xfrm>
            <a:off x="630072" y="1491734"/>
            <a:ext cx="2367956" cy="507831"/>
          </a:xfrm>
          <a:prstGeom prst="rect">
            <a:avLst/>
          </a:prstGeom>
        </p:spPr>
        <p:txBody>
          <a:bodyPr wrap="none">
            <a:spAutoFit/>
          </a:bodyPr>
          <a:lstStyle/>
          <a:p>
            <a:r>
              <a:rPr lang="en-US" sz="2700" dirty="0" err="1">
                <a:latin typeface="Times New Roman" pitchFamily="18" charset="0"/>
                <a:cs typeface="Times New Roman" pitchFamily="18" charset="0"/>
              </a:rPr>
              <a:t>Lỗi</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đặt</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câu</a:t>
            </a:r>
            <a:r>
              <a:rPr lang="en-US" sz="2700" dirty="0">
                <a:latin typeface="Times New Roman" pitchFamily="18" charset="0"/>
                <a:cs typeface="Times New Roman" pitchFamily="18" charset="0"/>
              </a:rPr>
              <a:t> </a:t>
            </a:r>
            <a:r>
              <a:rPr lang="en-US" sz="2700" dirty="0" err="1">
                <a:latin typeface="Times New Roman" pitchFamily="18" charset="0"/>
                <a:cs typeface="Times New Roman" pitchFamily="18" charset="0"/>
              </a:rPr>
              <a:t>hỏi</a:t>
            </a:r>
            <a:r>
              <a:rPr lang="en-US" sz="2700" dirty="0">
                <a:latin typeface="Times New Roman" pitchFamily="18" charset="0"/>
                <a:cs typeface="Times New Roman" pitchFamily="18" charset="0"/>
              </a:rPr>
              <a:t>:</a:t>
            </a: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1521724" y="2250052"/>
            <a:ext cx="5922010" cy="1000125"/>
          </a:xfrm>
          <a:prstGeom prst="rect">
            <a:avLst/>
          </a:prstGeom>
          <a:ln>
            <a:solidFill>
              <a:schemeClr val="tx1"/>
            </a:solidFill>
          </a:ln>
        </p:spPr>
      </p:pic>
      <p:sp>
        <p:nvSpPr>
          <p:cNvPr id="7" name="Rectangle 6"/>
          <p:cNvSpPr/>
          <p:nvPr/>
        </p:nvSpPr>
        <p:spPr>
          <a:xfrm>
            <a:off x="630072" y="3505200"/>
            <a:ext cx="2853666" cy="507831"/>
          </a:xfrm>
          <a:prstGeom prst="rect">
            <a:avLst/>
          </a:prstGeom>
        </p:spPr>
        <p:txBody>
          <a:bodyPr wrap="none">
            <a:spAutoFit/>
          </a:bodyPr>
          <a:lstStyle/>
          <a:p>
            <a:r>
              <a:rPr lang="vi-VN" sz="2700" dirty="0" smtClean="0">
                <a:latin typeface="Times New Roman" pitchFamily="18" charset="0"/>
                <a:cs typeface="Times New Roman" pitchFamily="18" charset="0"/>
              </a:rPr>
              <a:t>Lỗi dùng từ để hỏi:</a:t>
            </a:r>
            <a:endParaRPr lang="en-US" sz="2700" dirty="0">
              <a:latin typeface="Times New Roman" pitchFamily="18" charset="0"/>
              <a:cs typeface="Times New Roman" pitchFamily="18" charset="0"/>
            </a:endParaRP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1521724" y="4268054"/>
            <a:ext cx="5851361" cy="1856621"/>
          </a:xfrm>
          <a:prstGeom prst="rect">
            <a:avLst/>
          </a:prstGeom>
          <a:ln>
            <a:solidFill>
              <a:schemeClr val="tx1"/>
            </a:solidFill>
          </a:ln>
        </p:spPr>
      </p:pic>
      <p:sp>
        <p:nvSpPr>
          <p:cNvPr id="9" name="Title 1"/>
          <p:cNvSpPr txBox="1">
            <a:spLocks/>
          </p:cNvSpPr>
          <p:nvPr/>
        </p:nvSpPr>
        <p:spPr>
          <a:xfrm>
            <a:off x="628650" y="228600"/>
            <a:ext cx="7886700" cy="55421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smtClean="0">
                <a:latin typeface="Times New Roman" panose="02020603050405020304" pitchFamily="18" charset="0"/>
                <a:cs typeface="Times New Roman" panose="02020603050405020304" pitchFamily="18" charset="0"/>
              </a:rPr>
              <a:t>Nhận xét đề kiểm tra cuối kỳ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88464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2" y="1491734"/>
            <a:ext cx="1754006" cy="461665"/>
          </a:xfrm>
          <a:prstGeom prst="rect">
            <a:avLst/>
          </a:prstGeom>
        </p:spPr>
        <p:txBody>
          <a:bodyPr wrap="none">
            <a:spAutoFit/>
          </a:bodyPr>
          <a:lstStyle/>
          <a:p>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p:nvPr/>
        </p:nvPicPr>
        <p:blipFill>
          <a:blip r:embed="rId2">
            <a:extLst>
              <a:ext uri="{28A0092B-C50C-407E-A947-70E740481C1C}">
                <a14:useLocalDpi xmlns:a14="http://schemas.microsoft.com/office/drawing/2010/main" val="0"/>
              </a:ext>
            </a:extLst>
          </a:blip>
          <a:stretch>
            <a:fillRect/>
          </a:stretch>
        </p:blipFill>
        <p:spPr>
          <a:xfrm>
            <a:off x="914400" y="2133600"/>
            <a:ext cx="7656067" cy="1170801"/>
          </a:xfrm>
          <a:prstGeom prst="rect">
            <a:avLst/>
          </a:prstGeom>
          <a:ln>
            <a:solidFill>
              <a:schemeClr val="tx1"/>
            </a:solidFill>
          </a:ln>
        </p:spPr>
      </p:pic>
      <p:sp>
        <p:nvSpPr>
          <p:cNvPr id="10" name="Rectangle 9"/>
          <p:cNvSpPr/>
          <p:nvPr/>
        </p:nvSpPr>
        <p:spPr>
          <a:xfrm>
            <a:off x="630073" y="3337738"/>
            <a:ext cx="8285328" cy="461665"/>
          </a:xfrm>
          <a:prstGeom prst="rect">
            <a:avLst/>
          </a:prstGeom>
        </p:spPr>
        <p:txBody>
          <a:bodyPr wrap="square">
            <a:spAutoFit/>
          </a:bodyPr>
          <a:lstStyle/>
          <a:p>
            <a:r>
              <a:rPr lang="vi-VN" sz="2400" dirty="0" smtClean="0">
                <a:latin typeface="Times New Roman" pitchFamily="18" charset="0"/>
                <a:cs typeface="Times New Roman" pitchFamily="18" charset="0"/>
              </a:rPr>
              <a:t>Lỗi vẫn dùng đáp án “tất cả các câu đều đúng”</a:t>
            </a:r>
            <a:endParaRPr lang="en-US" sz="2400" dirty="0">
              <a:latin typeface="Times New Roman" pitchFamily="18" charset="0"/>
              <a:cs typeface="Times New Roman" pitchFamily="18" charset="0"/>
            </a:endParaRPr>
          </a:p>
        </p:txBody>
      </p:sp>
      <p:pic>
        <p:nvPicPr>
          <p:cNvPr id="11" name="Picture 10"/>
          <p:cNvPicPr/>
          <p:nvPr/>
        </p:nvPicPr>
        <p:blipFill>
          <a:blip r:embed="rId3">
            <a:extLst>
              <a:ext uri="{28A0092B-C50C-407E-A947-70E740481C1C}">
                <a14:useLocalDpi xmlns:a14="http://schemas.microsoft.com/office/drawing/2010/main" val="0"/>
              </a:ext>
            </a:extLst>
          </a:blip>
          <a:stretch>
            <a:fillRect/>
          </a:stretch>
        </p:blipFill>
        <p:spPr>
          <a:xfrm>
            <a:off x="914400" y="3928467"/>
            <a:ext cx="7543800" cy="1066800"/>
          </a:xfrm>
          <a:prstGeom prst="rect">
            <a:avLst/>
          </a:prstGeom>
          <a:ln>
            <a:solidFill>
              <a:schemeClr val="tx1"/>
            </a:solidFill>
          </a:ln>
        </p:spPr>
      </p:pic>
      <p:pic>
        <p:nvPicPr>
          <p:cNvPr id="12" name="Picture 11"/>
          <p:cNvPicPr/>
          <p:nvPr/>
        </p:nvPicPr>
        <p:blipFill>
          <a:blip r:embed="rId4">
            <a:extLst>
              <a:ext uri="{28A0092B-C50C-407E-A947-70E740481C1C}">
                <a14:useLocalDpi xmlns:a14="http://schemas.microsoft.com/office/drawing/2010/main" val="0"/>
              </a:ext>
            </a:extLst>
          </a:blip>
          <a:stretch>
            <a:fillRect/>
          </a:stretch>
        </p:blipFill>
        <p:spPr>
          <a:xfrm>
            <a:off x="941696" y="5223867"/>
            <a:ext cx="7516504" cy="1037231"/>
          </a:xfrm>
          <a:prstGeom prst="rect">
            <a:avLst/>
          </a:prstGeom>
          <a:ln>
            <a:solidFill>
              <a:schemeClr val="tx1"/>
            </a:solidFill>
          </a:ln>
        </p:spPr>
      </p:pic>
      <p:sp>
        <p:nvSpPr>
          <p:cNvPr id="13" name="Title 1"/>
          <p:cNvSpPr txBox="1">
            <a:spLocks/>
          </p:cNvSpPr>
          <p:nvPr/>
        </p:nvSpPr>
        <p:spPr>
          <a:xfrm>
            <a:off x="628650" y="228600"/>
            <a:ext cx="7886700" cy="55421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smtClean="0">
                <a:latin typeface="Times New Roman" panose="02020603050405020304" pitchFamily="18" charset="0"/>
                <a:cs typeface="Times New Roman" panose="02020603050405020304" pitchFamily="18" charset="0"/>
              </a:rPr>
              <a:t>Nhận xét đề kiểm tra cuối kỳ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671461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3" y="1466671"/>
            <a:ext cx="8285328" cy="1200329"/>
          </a:xfrm>
          <a:prstGeom prst="rect">
            <a:avLst/>
          </a:prstGeom>
        </p:spPr>
        <p:txBody>
          <a:bodyPr wrap="square">
            <a:spAutoFit/>
          </a:bodyPr>
          <a:lstStyle/>
          <a:p>
            <a:pPr algn="just"/>
            <a:r>
              <a:rPr lang="vi-VN" sz="2400" dirty="0" smtClean="0">
                <a:latin typeface="Times New Roman" pitchFamily="18" charset="0"/>
                <a:cs typeface="Times New Roman" pitchFamily="18" charset="0"/>
              </a:rPr>
              <a:t>Lỗi dùng từ để hỏi (vào chương trình PAINT), độ khó không tương ứng năng lực học sinh (đề dành cho học sinh lớp 5 nhưng độ khó quá thấp) </a:t>
            </a:r>
            <a:endParaRPr lang="en-US" sz="2400" dirty="0">
              <a:latin typeface="Times New Roman" pitchFamily="18" charset="0"/>
              <a:cs typeface="Times New Roman" pitchFamily="18" charset="0"/>
            </a:endParaRPr>
          </a:p>
        </p:txBody>
      </p:sp>
      <p:pic>
        <p:nvPicPr>
          <p:cNvPr id="11" name="Picture 10"/>
          <p:cNvPicPr/>
          <p:nvPr/>
        </p:nvPicPr>
        <p:blipFill>
          <a:blip r:embed="rId2">
            <a:extLst>
              <a:ext uri="{28A0092B-C50C-407E-A947-70E740481C1C}">
                <a14:useLocalDpi xmlns:a14="http://schemas.microsoft.com/office/drawing/2010/main" val="0"/>
              </a:ext>
            </a:extLst>
          </a:blip>
          <a:stretch>
            <a:fillRect/>
          </a:stretch>
        </p:blipFill>
        <p:spPr>
          <a:xfrm>
            <a:off x="1981200" y="2750527"/>
            <a:ext cx="4599863" cy="3344708"/>
          </a:xfrm>
          <a:prstGeom prst="rect">
            <a:avLst/>
          </a:prstGeom>
          <a:ln>
            <a:solidFill>
              <a:schemeClr val="tx1"/>
            </a:solidFill>
          </a:ln>
        </p:spPr>
      </p:pic>
      <p:sp>
        <p:nvSpPr>
          <p:cNvPr id="7" name="Title 1"/>
          <p:cNvSpPr txBox="1">
            <a:spLocks/>
          </p:cNvSpPr>
          <p:nvPr/>
        </p:nvSpPr>
        <p:spPr>
          <a:xfrm>
            <a:off x="628650" y="228600"/>
            <a:ext cx="7886700" cy="55421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US" b="1" smtClean="0">
                <a:latin typeface="Times New Roman" panose="02020603050405020304" pitchFamily="18" charset="0"/>
                <a:cs typeface="Times New Roman" panose="02020603050405020304" pitchFamily="18" charset="0"/>
              </a:rPr>
              <a:t>Nhận xét đề kiểm tra cuối kỳ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03667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28600" y="1030069"/>
            <a:ext cx="8686800" cy="461665"/>
          </a:xfrm>
          <a:prstGeom prst="rect">
            <a:avLst/>
          </a:prstGeom>
        </p:spPr>
        <p:txBody>
          <a:bodyPr wrap="square">
            <a:spAutoFit/>
          </a:bodyPr>
          <a:lstStyle/>
          <a:p>
            <a:pPr algn="just"/>
            <a:r>
              <a:rPr lang="vi-VN" sz="2400" b="1" dirty="0" smtClean="0">
                <a:latin typeface="Times New Roman" pitchFamily="18" charset="0"/>
                <a:cs typeface="Times New Roman" pitchFamily="18" charset="0"/>
              </a:rPr>
              <a:t>3/- Về chất lượng đề kiểm tra</a:t>
            </a:r>
            <a:endParaRPr lang="en-US" sz="2400" dirty="0">
              <a:latin typeface="Times New Roman" pitchFamily="18" charset="0"/>
              <a:cs typeface="Times New Roman" pitchFamily="18" charset="0"/>
            </a:endParaRPr>
          </a:p>
        </p:txBody>
      </p:sp>
      <p:sp>
        <p:nvSpPr>
          <p:cNvPr id="3" name="Rectangle 2"/>
          <p:cNvSpPr/>
          <p:nvPr/>
        </p:nvSpPr>
        <p:spPr>
          <a:xfrm>
            <a:off x="630073" y="1466671"/>
            <a:ext cx="8285328" cy="1200329"/>
          </a:xfrm>
          <a:prstGeom prst="rect">
            <a:avLst/>
          </a:prstGeom>
        </p:spPr>
        <p:txBody>
          <a:bodyPr wrap="square">
            <a:spAutoFit/>
          </a:bodyPr>
          <a:lstStyle/>
          <a:p>
            <a:r>
              <a:rPr lang="vi-VN" sz="2400" dirty="0" smtClean="0">
                <a:latin typeface="Times New Roman" pitchFamily="18" charset="0"/>
                <a:cs typeface="Times New Roman" pitchFamily="18" charset="0"/>
              </a:rPr>
              <a:t>Lỗi tổng hợp: Sai từ để hỏi (đánh), câu hỏi không rõ ràng (mũi tên thường thấy trên màn hình), câu hỏi không xác định rõ phần mềm (bức tranh trên nền lưới)</a:t>
            </a:r>
            <a:endParaRPr lang="en-US" sz="2400" dirty="0">
              <a:latin typeface="Times New Roman" pitchFamily="18" charset="0"/>
              <a:cs typeface="Times New Roman" pitchFamily="18" charset="0"/>
            </a:endParaRPr>
          </a:p>
        </p:txBody>
      </p:sp>
      <p:pic>
        <p:nvPicPr>
          <p:cNvPr id="10" name="Picture 9"/>
          <p:cNvPicPr/>
          <p:nvPr/>
        </p:nvPicPr>
        <p:blipFill>
          <a:blip r:embed="rId2">
            <a:extLst>
              <a:ext uri="{28A0092B-C50C-407E-A947-70E740481C1C}">
                <a14:useLocalDpi xmlns:a14="http://schemas.microsoft.com/office/drawing/2010/main" val="0"/>
              </a:ext>
            </a:extLst>
          </a:blip>
          <a:stretch>
            <a:fillRect/>
          </a:stretch>
        </p:blipFill>
        <p:spPr>
          <a:xfrm>
            <a:off x="1326229" y="2667000"/>
            <a:ext cx="6491542" cy="3733800"/>
          </a:xfrm>
          <a:prstGeom prst="rect">
            <a:avLst/>
          </a:prstGeom>
          <a:ln>
            <a:solidFill>
              <a:schemeClr val="tx1"/>
            </a:solidFill>
          </a:ln>
        </p:spPr>
      </p:pic>
      <p:sp>
        <p:nvSpPr>
          <p:cNvPr id="7" name="Title 1"/>
          <p:cNvSpPr>
            <a:spLocks noGrp="1"/>
          </p:cNvSpPr>
          <p:nvPr>
            <p:ph type="title"/>
          </p:nvPr>
        </p:nvSpPr>
        <p:spPr>
          <a:xfrm>
            <a:off x="628650" y="228600"/>
            <a:ext cx="7886700" cy="554215"/>
          </a:xfrm>
        </p:spPr>
        <p:txBody>
          <a:bodyPr/>
          <a:lstStyle/>
          <a:p>
            <a:pPr algn="ctr"/>
            <a:r>
              <a:rPr lang="en-US" b="1" dirty="0" err="1" smtClean="0">
                <a:latin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xét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kiểm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cuối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kỳ</a:t>
            </a:r>
            <a:r>
              <a:rPr lang="en-US" b="1" dirty="0" smtClean="0">
                <a:latin typeface="Times New Roman" panose="02020603050405020304" pitchFamily="18" charset="0"/>
                <a:cs typeface="Times New Roman" panose="02020603050405020304" pitchFamily="18" charset="0"/>
              </a:rPr>
              <a:t> 1</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7039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eme1">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name="Theme1" id="{A144B5F8-F483-4F75-82C0-E42DD25C7C38}" vid="{40265D56-93BC-4FC3-ACC0-486A46EACC2D}"/>
    </a:ext>
  </a:ext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1251</TotalTime>
  <Words>3705</Words>
  <Application>Microsoft Office PowerPoint</Application>
  <PresentationFormat>On-screen Show (4:3)</PresentationFormat>
  <Paragraphs>433</Paragraphs>
  <Slides>38</Slides>
  <Notes>17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38</vt:i4>
      </vt:variant>
    </vt:vector>
  </HeadingPairs>
  <TitlesOfParts>
    <vt:vector size="48" baseType="lpstr">
      <vt:lpstr>Arial</vt:lpstr>
      <vt:lpstr>Calibri</vt:lpstr>
      <vt:lpstr>Calibri Light</vt:lpstr>
      <vt:lpstr>Courier New</vt:lpstr>
      <vt:lpstr>Tahoma</vt:lpstr>
      <vt:lpstr>Times New Roman</vt:lpstr>
      <vt:lpstr>Wingdings</vt:lpstr>
      <vt:lpstr>Theme1</vt:lpstr>
      <vt:lpstr>White with Courier font for code slides</vt:lpstr>
      <vt:lpstr>Office Theme</vt:lpstr>
      <vt:lpstr>PowerPoint Presentation</vt:lpstr>
      <vt:lpstr>NỘI DUNG TRỌNG TÂM</vt:lpstr>
      <vt:lpstr>Nhận xét đề kiểm tra cuối kỳ 1</vt:lpstr>
      <vt:lpstr>Nhận xét đề kiểm tra cuối kỳ 1</vt:lpstr>
      <vt:lpstr>PowerPoint Presentation</vt:lpstr>
      <vt:lpstr>PowerPoint Presentation</vt:lpstr>
      <vt:lpstr>PowerPoint Presentation</vt:lpstr>
      <vt:lpstr>PowerPoint Presentation</vt:lpstr>
      <vt:lpstr>Nhận xét đề kiểm tra cuối kỳ 1</vt:lpstr>
      <vt:lpstr>Nhận xét đề kiểm tra cuối kỳ 1</vt:lpstr>
      <vt:lpstr>PowerPoint Presentation</vt:lpstr>
      <vt:lpstr>Lý luận chung về thông tư 22</vt:lpstr>
      <vt:lpstr>Lý luận chung về thông tư 22</vt:lpstr>
      <vt:lpstr>PowerPoint Presentation</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lpstr>Quy trình xây dựng đề kiểm tra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HUẤN XÂY DỰNG MA TRẬN CÂU HỎI  VÀ ĐỀ KIỂM TRA  MÔN TIN HỌC CẤP TIỂU HỌC</dc:title>
  <dc:creator>Thien Hoang</dc:creator>
  <cp:lastModifiedBy>DuongTam</cp:lastModifiedBy>
  <cp:revision>65</cp:revision>
  <dcterms:created xsi:type="dcterms:W3CDTF">2017-01-17T13:56:00Z</dcterms:created>
  <dcterms:modified xsi:type="dcterms:W3CDTF">2017-03-29T23:13:13Z</dcterms:modified>
</cp:coreProperties>
</file>